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</p:sldMasterIdLst>
  <p:notesMasterIdLst>
    <p:notesMasterId r:id="rId61"/>
  </p:notesMasterIdLst>
  <p:handoutMasterIdLst>
    <p:handoutMasterId r:id="rId62"/>
  </p:handoutMasterIdLst>
  <p:sldIdLst>
    <p:sldId id="257" r:id="rId5"/>
    <p:sldId id="335" r:id="rId6"/>
    <p:sldId id="336" r:id="rId7"/>
    <p:sldId id="318" r:id="rId8"/>
    <p:sldId id="319" r:id="rId9"/>
    <p:sldId id="320" r:id="rId10"/>
    <p:sldId id="321" r:id="rId11"/>
    <p:sldId id="322" r:id="rId12"/>
    <p:sldId id="323" r:id="rId13"/>
    <p:sldId id="327" r:id="rId14"/>
    <p:sldId id="328" r:id="rId15"/>
    <p:sldId id="329" r:id="rId16"/>
    <p:sldId id="326" r:id="rId17"/>
    <p:sldId id="325" r:id="rId18"/>
    <p:sldId id="330" r:id="rId19"/>
    <p:sldId id="324" r:id="rId20"/>
    <p:sldId id="332" r:id="rId21"/>
    <p:sldId id="333" r:id="rId22"/>
    <p:sldId id="334" r:id="rId23"/>
    <p:sldId id="331" r:id="rId24"/>
    <p:sldId id="297" r:id="rId25"/>
    <p:sldId id="314" r:id="rId26"/>
    <p:sldId id="313" r:id="rId27"/>
    <p:sldId id="298" r:id="rId28"/>
    <p:sldId id="299" r:id="rId29"/>
    <p:sldId id="301" r:id="rId30"/>
    <p:sldId id="303" r:id="rId31"/>
    <p:sldId id="302" r:id="rId32"/>
    <p:sldId id="304" r:id="rId33"/>
    <p:sldId id="305" r:id="rId34"/>
    <p:sldId id="306" r:id="rId35"/>
    <p:sldId id="308" r:id="rId36"/>
    <p:sldId id="307" r:id="rId37"/>
    <p:sldId id="309" r:id="rId38"/>
    <p:sldId id="310" r:id="rId39"/>
    <p:sldId id="315" r:id="rId40"/>
    <p:sldId id="316" r:id="rId41"/>
    <p:sldId id="317" r:id="rId42"/>
    <p:sldId id="312" r:id="rId43"/>
    <p:sldId id="258" r:id="rId44"/>
    <p:sldId id="282" r:id="rId45"/>
    <p:sldId id="283" r:id="rId46"/>
    <p:sldId id="284" r:id="rId47"/>
    <p:sldId id="285" r:id="rId48"/>
    <p:sldId id="286" r:id="rId49"/>
    <p:sldId id="288" r:id="rId50"/>
    <p:sldId id="289" r:id="rId51"/>
    <p:sldId id="290" r:id="rId52"/>
    <p:sldId id="292" r:id="rId53"/>
    <p:sldId id="291" r:id="rId54"/>
    <p:sldId id="294" r:id="rId55"/>
    <p:sldId id="293" r:id="rId56"/>
    <p:sldId id="295" r:id="rId57"/>
    <p:sldId id="296" r:id="rId58"/>
    <p:sldId id="287" r:id="rId59"/>
    <p:sldId id="300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58B2"/>
    <a:srgbClr val="C2A1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85359" autoAdjust="0"/>
  </p:normalViewPr>
  <p:slideViewPr>
    <p:cSldViewPr snapToGrid="0" showGuides="1">
      <p:cViewPr varScale="1">
        <p:scale>
          <a:sx n="100" d="100"/>
          <a:sy n="100" d="100"/>
        </p:scale>
        <p:origin x="990" y="78"/>
      </p:cViewPr>
      <p:guideLst>
        <p:guide orient="horz" pos="2160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6" d="100"/>
        <a:sy n="56" d="100"/>
      </p:scale>
      <p:origin x="0" y="-288"/>
    </p:cViewPr>
  </p:sorterViewPr>
  <p:notesViewPr>
    <p:cSldViewPr snapToGrid="0" showGuides="1">
      <p:cViewPr varScale="1">
        <p:scale>
          <a:sx n="58" d="100"/>
          <a:sy n="58" d="100"/>
        </p:scale>
        <p:origin x="2309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Aryan Ritwajeet" userId="2aad577e-539b-449b-83a6-8d411f484b4d" providerId="ADAL" clId="{49408841-B2F4-4D1B-91E9-399D964EDA3B}"/>
    <pc:docChg chg="undo custSel addSld delSld modSld sldOrd">
      <pc:chgData name="Jha, Aryan Ritwajeet" userId="2aad577e-539b-449b-83a6-8d411f484b4d" providerId="ADAL" clId="{49408841-B2F4-4D1B-91E9-399D964EDA3B}" dt="2023-07-12T01:08:32.326" v="8687" actId="1076"/>
      <pc:docMkLst>
        <pc:docMk/>
      </pc:docMkLst>
      <pc:sldChg chg="modSp mod">
        <pc:chgData name="Jha, Aryan Ritwajeet" userId="2aad577e-539b-449b-83a6-8d411f484b4d" providerId="ADAL" clId="{49408841-B2F4-4D1B-91E9-399D964EDA3B}" dt="2023-06-08T17:48:26.015" v="9" actId="1076"/>
        <pc:sldMkLst>
          <pc:docMk/>
          <pc:sldMk cId="2215898345" sldId="258"/>
        </pc:sldMkLst>
        <pc:spChg chg="mod">
          <ac:chgData name="Jha, Aryan Ritwajeet" userId="2aad577e-539b-449b-83a6-8d411f484b4d" providerId="ADAL" clId="{49408841-B2F4-4D1B-91E9-399D964EDA3B}" dt="2023-06-08T17:48:26.015" v="9" actId="1076"/>
          <ac:spMkLst>
            <pc:docMk/>
            <pc:sldMk cId="2215898345" sldId="258"/>
            <ac:spMk id="6" creationId="{FB333CAB-5ADD-D86F-AF45-EAB2EED3D45B}"/>
          </ac:spMkLst>
        </pc:spChg>
      </pc:sldChg>
      <pc:sldChg chg="modSp mod">
        <pc:chgData name="Jha, Aryan Ritwajeet" userId="2aad577e-539b-449b-83a6-8d411f484b4d" providerId="ADAL" clId="{49408841-B2F4-4D1B-91E9-399D964EDA3B}" dt="2023-07-12T00:57:18.965" v="8624" actId="20577"/>
        <pc:sldMkLst>
          <pc:docMk/>
          <pc:sldMk cId="2023634528" sldId="287"/>
        </pc:sldMkLst>
        <pc:spChg chg="mod">
          <ac:chgData name="Jha, Aryan Ritwajeet" userId="2aad577e-539b-449b-83a6-8d411f484b4d" providerId="ADAL" clId="{49408841-B2F4-4D1B-91E9-399D964EDA3B}" dt="2023-07-12T00:57:18.965" v="8624" actId="20577"/>
          <ac:spMkLst>
            <pc:docMk/>
            <pc:sldMk cId="2023634528" sldId="287"/>
            <ac:spMk id="3" creationId="{1E746B68-8B8A-22C0-9957-1D01E835E282}"/>
          </ac:spMkLst>
        </pc:spChg>
      </pc:sldChg>
      <pc:sldChg chg="addSp delSp modSp mod">
        <pc:chgData name="Jha, Aryan Ritwajeet" userId="2aad577e-539b-449b-83a6-8d411f484b4d" providerId="ADAL" clId="{49408841-B2F4-4D1B-91E9-399D964EDA3B}" dt="2023-06-08T17:51:39.796" v="60" actId="1076"/>
        <pc:sldMkLst>
          <pc:docMk/>
          <pc:sldMk cId="1593768973" sldId="297"/>
        </pc:sldMkLst>
        <pc:spChg chg="mod">
          <ac:chgData name="Jha, Aryan Ritwajeet" userId="2aad577e-539b-449b-83a6-8d411f484b4d" providerId="ADAL" clId="{49408841-B2F4-4D1B-91E9-399D964EDA3B}" dt="2023-06-08T17:50:17.803" v="19" actId="1076"/>
          <ac:spMkLst>
            <pc:docMk/>
            <pc:sldMk cId="1593768973" sldId="297"/>
            <ac:spMk id="2" creationId="{45DF1785-83CB-4F7A-820B-C600AC43B067}"/>
          </ac:spMkLst>
        </pc:spChg>
        <pc:spChg chg="del">
          <ac:chgData name="Jha, Aryan Ritwajeet" userId="2aad577e-539b-449b-83a6-8d411f484b4d" providerId="ADAL" clId="{49408841-B2F4-4D1B-91E9-399D964EDA3B}" dt="2023-06-08T17:50:06.609" v="18" actId="478"/>
          <ac:spMkLst>
            <pc:docMk/>
            <pc:sldMk cId="1593768973" sldId="297"/>
            <ac:spMk id="3" creationId="{54CE4A4E-4F0A-4A57-07B2-2D7E8CBED98A}"/>
          </ac:spMkLst>
        </pc:spChg>
        <pc:spChg chg="mod">
          <ac:chgData name="Jha, Aryan Ritwajeet" userId="2aad577e-539b-449b-83a6-8d411f484b4d" providerId="ADAL" clId="{49408841-B2F4-4D1B-91E9-399D964EDA3B}" dt="2023-06-08T17:50:17.803" v="19" actId="1076"/>
          <ac:spMkLst>
            <pc:docMk/>
            <pc:sldMk cId="1593768973" sldId="297"/>
            <ac:spMk id="5" creationId="{CF0FD868-0A00-0958-9612-D576320029A2}"/>
          </ac:spMkLst>
        </pc:spChg>
        <pc:spChg chg="mod">
          <ac:chgData name="Jha, Aryan Ritwajeet" userId="2aad577e-539b-449b-83a6-8d411f484b4d" providerId="ADAL" clId="{49408841-B2F4-4D1B-91E9-399D964EDA3B}" dt="2023-06-08T17:50:17.803" v="19" actId="1076"/>
          <ac:spMkLst>
            <pc:docMk/>
            <pc:sldMk cId="1593768973" sldId="297"/>
            <ac:spMk id="6" creationId="{FB333CAB-5ADD-D86F-AF45-EAB2EED3D45B}"/>
          </ac:spMkLst>
        </pc:spChg>
        <pc:spChg chg="del">
          <ac:chgData name="Jha, Aryan Ritwajeet" userId="2aad577e-539b-449b-83a6-8d411f484b4d" providerId="ADAL" clId="{49408841-B2F4-4D1B-91E9-399D964EDA3B}" dt="2023-06-08T17:50:06.609" v="18" actId="478"/>
          <ac:spMkLst>
            <pc:docMk/>
            <pc:sldMk cId="1593768973" sldId="297"/>
            <ac:spMk id="7" creationId="{A2DED524-45D5-DC85-C0DA-028FBD970E1F}"/>
          </ac:spMkLst>
        </pc:spChg>
        <pc:spChg chg="add del mod">
          <ac:chgData name="Jha, Aryan Ritwajeet" userId="2aad577e-539b-449b-83a6-8d411f484b4d" providerId="ADAL" clId="{49408841-B2F4-4D1B-91E9-399D964EDA3B}" dt="2023-06-08T17:49:24.733" v="15" actId="478"/>
          <ac:spMkLst>
            <pc:docMk/>
            <pc:sldMk cId="1593768973" sldId="297"/>
            <ac:spMk id="8" creationId="{400D8CA7-7439-3395-B644-F993775E0867}"/>
          </ac:spMkLst>
        </pc:spChg>
        <pc:spChg chg="add mod">
          <ac:chgData name="Jha, Aryan Ritwajeet" userId="2aad577e-539b-449b-83a6-8d411f484b4d" providerId="ADAL" clId="{49408841-B2F4-4D1B-91E9-399D964EDA3B}" dt="2023-06-08T17:49:57.858" v="17" actId="1076"/>
          <ac:spMkLst>
            <pc:docMk/>
            <pc:sldMk cId="1593768973" sldId="297"/>
            <ac:spMk id="10" creationId="{2A693CAC-15FE-94C2-CA15-E8B86457C894}"/>
          </ac:spMkLst>
        </pc:spChg>
        <pc:spChg chg="add mod">
          <ac:chgData name="Jha, Aryan Ritwajeet" userId="2aad577e-539b-449b-83a6-8d411f484b4d" providerId="ADAL" clId="{49408841-B2F4-4D1B-91E9-399D964EDA3B}" dt="2023-06-08T17:49:57.858" v="17" actId="1076"/>
          <ac:spMkLst>
            <pc:docMk/>
            <pc:sldMk cId="1593768973" sldId="297"/>
            <ac:spMk id="11" creationId="{4219BEC2-ACFE-FB05-60F2-D515BBB50A12}"/>
          </ac:spMkLst>
        </pc:spChg>
        <pc:spChg chg="add mod">
          <ac:chgData name="Jha, Aryan Ritwajeet" userId="2aad577e-539b-449b-83a6-8d411f484b4d" providerId="ADAL" clId="{49408841-B2F4-4D1B-91E9-399D964EDA3B}" dt="2023-06-08T17:50:20.735" v="20" actId="1076"/>
          <ac:spMkLst>
            <pc:docMk/>
            <pc:sldMk cId="1593768973" sldId="297"/>
            <ac:spMk id="12" creationId="{F5E0D70C-65C3-9EA0-42CC-270D85A1B203}"/>
          </ac:spMkLst>
        </pc:spChg>
        <pc:spChg chg="add mod">
          <ac:chgData name="Jha, Aryan Ritwajeet" userId="2aad577e-539b-449b-83a6-8d411f484b4d" providerId="ADAL" clId="{49408841-B2F4-4D1B-91E9-399D964EDA3B}" dt="2023-06-08T17:51:39.796" v="60" actId="1076"/>
          <ac:spMkLst>
            <pc:docMk/>
            <pc:sldMk cId="1593768973" sldId="297"/>
            <ac:spMk id="14" creationId="{5F0A456C-341D-2B62-48CF-EB8B26CB0D50}"/>
          </ac:spMkLst>
        </pc:spChg>
        <pc:cxnChg chg="del">
          <ac:chgData name="Jha, Aryan Ritwajeet" userId="2aad577e-539b-449b-83a6-8d411f484b4d" providerId="ADAL" clId="{49408841-B2F4-4D1B-91E9-399D964EDA3B}" dt="2023-06-08T17:50:06.609" v="18" actId="478"/>
          <ac:cxnSpMkLst>
            <pc:docMk/>
            <pc:sldMk cId="1593768973" sldId="297"/>
            <ac:cxnSpMk id="9" creationId="{09E2C2EA-CA0F-7418-6264-E0C918F10F77}"/>
          </ac:cxnSpMkLst>
        </pc:cxnChg>
        <pc:cxnChg chg="del">
          <ac:chgData name="Jha, Aryan Ritwajeet" userId="2aad577e-539b-449b-83a6-8d411f484b4d" providerId="ADAL" clId="{49408841-B2F4-4D1B-91E9-399D964EDA3B}" dt="2023-06-08T17:50:06.609" v="18" actId="478"/>
          <ac:cxnSpMkLst>
            <pc:docMk/>
            <pc:sldMk cId="1593768973" sldId="297"/>
            <ac:cxnSpMk id="13" creationId="{DE6DC399-63BA-2B63-5D63-22924541F2D2}"/>
          </ac:cxnSpMkLst>
        </pc:cxnChg>
      </pc:sldChg>
      <pc:sldChg chg="modSp mod">
        <pc:chgData name="Jha, Aryan Ritwajeet" userId="2aad577e-539b-449b-83a6-8d411f484b4d" providerId="ADAL" clId="{49408841-B2F4-4D1B-91E9-399D964EDA3B}" dt="2023-07-12T00:57:14.445" v="8623" actId="20577"/>
        <pc:sldMkLst>
          <pc:docMk/>
          <pc:sldMk cId="229957225" sldId="300"/>
        </pc:sldMkLst>
        <pc:spChg chg="mod">
          <ac:chgData name="Jha, Aryan Ritwajeet" userId="2aad577e-539b-449b-83a6-8d411f484b4d" providerId="ADAL" clId="{49408841-B2F4-4D1B-91E9-399D964EDA3B}" dt="2023-07-12T00:57:14.445" v="8623" actId="20577"/>
          <ac:spMkLst>
            <pc:docMk/>
            <pc:sldMk cId="229957225" sldId="300"/>
            <ac:spMk id="3" creationId="{1E746B68-8B8A-22C0-9957-1D01E835E282}"/>
          </ac:spMkLst>
        </pc:spChg>
      </pc:sldChg>
      <pc:sldChg chg="ord">
        <pc:chgData name="Jha, Aryan Ritwajeet" userId="2aad577e-539b-449b-83a6-8d411f484b4d" providerId="ADAL" clId="{49408841-B2F4-4D1B-91E9-399D964EDA3B}" dt="2023-06-09T17:37:24.919" v="1978"/>
        <pc:sldMkLst>
          <pc:docMk/>
          <pc:sldMk cId="413814135" sldId="307"/>
        </pc:sldMkLst>
      </pc:sldChg>
      <pc:sldChg chg="addSp modSp mod">
        <pc:chgData name="Jha, Aryan Ritwajeet" userId="2aad577e-539b-449b-83a6-8d411f484b4d" providerId="ADAL" clId="{49408841-B2F4-4D1B-91E9-399D964EDA3B}" dt="2023-06-08T18:27:00.570" v="766" actId="1076"/>
        <pc:sldMkLst>
          <pc:docMk/>
          <pc:sldMk cId="3035661430" sldId="308"/>
        </pc:sldMkLst>
        <pc:picChg chg="add mod">
          <ac:chgData name="Jha, Aryan Ritwajeet" userId="2aad577e-539b-449b-83a6-8d411f484b4d" providerId="ADAL" clId="{49408841-B2F4-4D1B-91E9-399D964EDA3B}" dt="2023-06-08T18:27:00.570" v="766" actId="1076"/>
          <ac:picMkLst>
            <pc:docMk/>
            <pc:sldMk cId="3035661430" sldId="308"/>
            <ac:picMk id="6" creationId="{B01D6338-F8E6-2337-6C89-B6B3C1F57915}"/>
          </ac:picMkLst>
        </pc:picChg>
      </pc:sldChg>
      <pc:sldChg chg="ord">
        <pc:chgData name="Jha, Aryan Ritwajeet" userId="2aad577e-539b-449b-83a6-8d411f484b4d" providerId="ADAL" clId="{49408841-B2F4-4D1B-91E9-399D964EDA3B}" dt="2023-06-09T17:37:29.775" v="1980"/>
        <pc:sldMkLst>
          <pc:docMk/>
          <pc:sldMk cId="1541462066" sldId="309"/>
        </pc:sldMkLst>
      </pc:sldChg>
      <pc:sldChg chg="modSp mod ord">
        <pc:chgData name="Jha, Aryan Ritwajeet" userId="2aad577e-539b-449b-83a6-8d411f484b4d" providerId="ADAL" clId="{49408841-B2F4-4D1B-91E9-399D964EDA3B}" dt="2023-06-09T17:37:35.072" v="1982"/>
        <pc:sldMkLst>
          <pc:docMk/>
          <pc:sldMk cId="2228071327" sldId="310"/>
        </pc:sldMkLst>
        <pc:spChg chg="mod">
          <ac:chgData name="Jha, Aryan Ritwajeet" userId="2aad577e-539b-449b-83a6-8d411f484b4d" providerId="ADAL" clId="{49408841-B2F4-4D1B-91E9-399D964EDA3B}" dt="2023-06-08T17:39:59.830" v="7" actId="20577"/>
          <ac:spMkLst>
            <pc:docMk/>
            <pc:sldMk cId="2228071327" sldId="310"/>
            <ac:spMk id="4" creationId="{D5B1AC77-B126-AD1C-0477-647E13017E62}"/>
          </ac:spMkLst>
        </pc:spChg>
      </pc:sldChg>
      <pc:sldChg chg="del">
        <pc:chgData name="Jha, Aryan Ritwajeet" userId="2aad577e-539b-449b-83a6-8d411f484b4d" providerId="ADAL" clId="{49408841-B2F4-4D1B-91E9-399D964EDA3B}" dt="2023-06-09T17:37:48.550" v="1983" actId="47"/>
        <pc:sldMkLst>
          <pc:docMk/>
          <pc:sldMk cId="3723122547" sldId="311"/>
        </pc:sldMkLst>
      </pc:sldChg>
      <pc:sldChg chg="addSp modSp mod">
        <pc:chgData name="Jha, Aryan Ritwajeet" userId="2aad577e-539b-449b-83a6-8d411f484b4d" providerId="ADAL" clId="{49408841-B2F4-4D1B-91E9-399D964EDA3B}" dt="2023-06-09T17:38:36.510" v="2033" actId="208"/>
        <pc:sldMkLst>
          <pc:docMk/>
          <pc:sldMk cId="2928120412" sldId="312"/>
        </pc:sldMkLst>
        <pc:spChg chg="mod">
          <ac:chgData name="Jha, Aryan Ritwajeet" userId="2aad577e-539b-449b-83a6-8d411f484b4d" providerId="ADAL" clId="{49408841-B2F4-4D1B-91E9-399D964EDA3B}" dt="2023-06-09T17:38:31.633" v="2030" actId="20577"/>
          <ac:spMkLst>
            <pc:docMk/>
            <pc:sldMk cId="2928120412" sldId="312"/>
            <ac:spMk id="5" creationId="{A7871E5A-0287-4D8C-9EA5-11A103CBF7B5}"/>
          </ac:spMkLst>
        </pc:spChg>
        <pc:picChg chg="add mod">
          <ac:chgData name="Jha, Aryan Ritwajeet" userId="2aad577e-539b-449b-83a6-8d411f484b4d" providerId="ADAL" clId="{49408841-B2F4-4D1B-91E9-399D964EDA3B}" dt="2023-06-09T17:38:36.510" v="2033" actId="208"/>
          <ac:picMkLst>
            <pc:docMk/>
            <pc:sldMk cId="2928120412" sldId="312"/>
            <ac:picMk id="7" creationId="{CF58364B-AE7C-F0E9-02C8-CF10FD8C0FCD}"/>
          </ac:picMkLst>
        </pc:picChg>
      </pc:sldChg>
      <pc:sldChg chg="add">
        <pc:chgData name="Jha, Aryan Ritwajeet" userId="2aad577e-539b-449b-83a6-8d411f484b4d" providerId="ADAL" clId="{49408841-B2F4-4D1B-91E9-399D964EDA3B}" dt="2023-06-08T17:48:08.883" v="8" actId="2890"/>
        <pc:sldMkLst>
          <pc:docMk/>
          <pc:sldMk cId="1668791584" sldId="313"/>
        </pc:sldMkLst>
      </pc:sldChg>
      <pc:sldChg chg="addSp delSp modSp add mod">
        <pc:chgData name="Jha, Aryan Ritwajeet" userId="2aad577e-539b-449b-83a6-8d411f484b4d" providerId="ADAL" clId="{49408841-B2F4-4D1B-91E9-399D964EDA3B}" dt="2023-06-09T17:35:52.301" v="1974" actId="20577"/>
        <pc:sldMkLst>
          <pc:docMk/>
          <pc:sldMk cId="1422830936" sldId="314"/>
        </pc:sldMkLst>
        <pc:spChg chg="mod">
          <ac:chgData name="Jha, Aryan Ritwajeet" userId="2aad577e-539b-449b-83a6-8d411f484b4d" providerId="ADAL" clId="{49408841-B2F4-4D1B-91E9-399D964EDA3B}" dt="2023-06-09T17:30:01.196" v="1352" actId="1076"/>
          <ac:spMkLst>
            <pc:docMk/>
            <pc:sldMk cId="1422830936" sldId="314"/>
            <ac:spMk id="2" creationId="{45DF1785-83CB-4F7A-820B-C600AC43B067}"/>
          </ac:spMkLst>
        </pc:spChg>
        <pc:spChg chg="add mod">
          <ac:chgData name="Jha, Aryan Ritwajeet" userId="2aad577e-539b-449b-83a6-8d411f484b4d" providerId="ADAL" clId="{49408841-B2F4-4D1B-91E9-399D964EDA3B}" dt="2023-06-09T17:35:52.301" v="1974" actId="20577"/>
          <ac:spMkLst>
            <pc:docMk/>
            <pc:sldMk cId="1422830936" sldId="314"/>
            <ac:spMk id="3" creationId="{50F7FF7C-F556-8488-89D9-254CDE3C8DF1}"/>
          </ac:spMkLst>
        </pc:spChg>
        <pc:spChg chg="add mod">
          <ac:chgData name="Jha, Aryan Ritwajeet" userId="2aad577e-539b-449b-83a6-8d411f484b4d" providerId="ADAL" clId="{49408841-B2F4-4D1B-91E9-399D964EDA3B}" dt="2023-06-09T17:34:40.156" v="1745" actId="14100"/>
          <ac:spMkLst>
            <pc:docMk/>
            <pc:sldMk cId="1422830936" sldId="314"/>
            <ac:spMk id="4" creationId="{8A1BD07B-B041-B533-7F65-FD4A690C5499}"/>
          </ac:spMkLst>
        </pc:spChg>
        <pc:spChg chg="del">
          <ac:chgData name="Jha, Aryan Ritwajeet" userId="2aad577e-539b-449b-83a6-8d411f484b4d" providerId="ADAL" clId="{49408841-B2F4-4D1B-91E9-399D964EDA3B}" dt="2023-06-08T17:52:05.376" v="65" actId="478"/>
          <ac:spMkLst>
            <pc:docMk/>
            <pc:sldMk cId="1422830936" sldId="314"/>
            <ac:spMk id="5" creationId="{CF0FD868-0A00-0958-9612-D576320029A2}"/>
          </ac:spMkLst>
        </pc:spChg>
        <pc:spChg chg="del">
          <ac:chgData name="Jha, Aryan Ritwajeet" userId="2aad577e-539b-449b-83a6-8d411f484b4d" providerId="ADAL" clId="{49408841-B2F4-4D1B-91E9-399D964EDA3B}" dt="2023-06-08T17:52:01.779" v="62" actId="478"/>
          <ac:spMkLst>
            <pc:docMk/>
            <pc:sldMk cId="1422830936" sldId="314"/>
            <ac:spMk id="6" creationId="{FB333CAB-5ADD-D86F-AF45-EAB2EED3D45B}"/>
          </ac:spMkLst>
        </pc:spChg>
        <pc:spChg chg="mod">
          <ac:chgData name="Jha, Aryan Ritwajeet" userId="2aad577e-539b-449b-83a6-8d411f484b4d" providerId="ADAL" clId="{49408841-B2F4-4D1B-91E9-399D964EDA3B}" dt="2023-06-09T17:29:59.026" v="1351" actId="1076"/>
          <ac:spMkLst>
            <pc:docMk/>
            <pc:sldMk cId="1422830936" sldId="314"/>
            <ac:spMk id="10" creationId="{2A693CAC-15FE-94C2-CA15-E8B86457C894}"/>
          </ac:spMkLst>
        </pc:spChg>
        <pc:spChg chg="del">
          <ac:chgData name="Jha, Aryan Ritwajeet" userId="2aad577e-539b-449b-83a6-8d411f484b4d" providerId="ADAL" clId="{49408841-B2F4-4D1B-91E9-399D964EDA3B}" dt="2023-06-08T17:52:04.132" v="64" actId="478"/>
          <ac:spMkLst>
            <pc:docMk/>
            <pc:sldMk cId="1422830936" sldId="314"/>
            <ac:spMk id="11" creationId="{4219BEC2-ACFE-FB05-60F2-D515BBB50A12}"/>
          </ac:spMkLst>
        </pc:spChg>
        <pc:spChg chg="del">
          <ac:chgData name="Jha, Aryan Ritwajeet" userId="2aad577e-539b-449b-83a6-8d411f484b4d" providerId="ADAL" clId="{49408841-B2F4-4D1B-91E9-399D964EDA3B}" dt="2023-06-08T17:52:02.930" v="63" actId="478"/>
          <ac:spMkLst>
            <pc:docMk/>
            <pc:sldMk cId="1422830936" sldId="314"/>
            <ac:spMk id="12" creationId="{F5E0D70C-65C3-9EA0-42CC-270D85A1B203}"/>
          </ac:spMkLst>
        </pc:spChg>
        <pc:spChg chg="mod">
          <ac:chgData name="Jha, Aryan Ritwajeet" userId="2aad577e-539b-449b-83a6-8d411f484b4d" providerId="ADAL" clId="{49408841-B2F4-4D1B-91E9-399D964EDA3B}" dt="2023-06-09T17:30:02.886" v="1353" actId="1076"/>
          <ac:spMkLst>
            <pc:docMk/>
            <pc:sldMk cId="1422830936" sldId="314"/>
            <ac:spMk id="14" creationId="{5F0A456C-341D-2B62-48CF-EB8B26CB0D50}"/>
          </ac:spMkLst>
        </pc:spChg>
      </pc:sldChg>
      <pc:sldChg chg="addSp delSp modSp add mod">
        <pc:chgData name="Jha, Aryan Ritwajeet" userId="2aad577e-539b-449b-83a6-8d411f484b4d" providerId="ADAL" clId="{49408841-B2F4-4D1B-91E9-399D964EDA3B}" dt="2023-06-08T18:33:01.778" v="1001" actId="20577"/>
        <pc:sldMkLst>
          <pc:docMk/>
          <pc:sldMk cId="952344951" sldId="315"/>
        </pc:sldMkLst>
        <pc:spChg chg="mod">
          <ac:chgData name="Jha, Aryan Ritwajeet" userId="2aad577e-539b-449b-83a6-8d411f484b4d" providerId="ADAL" clId="{49408841-B2F4-4D1B-91E9-399D964EDA3B}" dt="2023-06-08T18:33:01.778" v="1001" actId="20577"/>
          <ac:spMkLst>
            <pc:docMk/>
            <pc:sldMk cId="952344951" sldId="315"/>
            <ac:spMk id="4" creationId="{D5B1AC77-B126-AD1C-0477-647E13017E62}"/>
          </ac:spMkLst>
        </pc:spChg>
        <pc:picChg chg="del">
          <ac:chgData name="Jha, Aryan Ritwajeet" userId="2aad577e-539b-449b-83a6-8d411f484b4d" providerId="ADAL" clId="{49408841-B2F4-4D1B-91E9-399D964EDA3B}" dt="2023-06-08T18:29:41.937" v="768" actId="478"/>
          <ac:picMkLst>
            <pc:docMk/>
            <pc:sldMk cId="952344951" sldId="315"/>
            <ac:picMk id="6" creationId="{B01D6338-F8E6-2337-6C89-B6B3C1F57915}"/>
          </ac:picMkLst>
        </pc:picChg>
        <pc:picChg chg="add mod">
          <ac:chgData name="Jha, Aryan Ritwajeet" userId="2aad577e-539b-449b-83a6-8d411f484b4d" providerId="ADAL" clId="{49408841-B2F4-4D1B-91E9-399D964EDA3B}" dt="2023-06-08T18:32:40.274" v="937" actId="1076"/>
          <ac:picMkLst>
            <pc:docMk/>
            <pc:sldMk cId="952344951" sldId="315"/>
            <ac:picMk id="7" creationId="{2951EF31-E0E0-3807-159C-CC327B3C3D1F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6-08T18:34:09.406" v="1020" actId="478"/>
        <pc:sldMkLst>
          <pc:docMk/>
          <pc:sldMk cId="2661227567" sldId="316"/>
        </pc:sldMkLst>
        <pc:picChg chg="add mod">
          <ac:chgData name="Jha, Aryan Ritwajeet" userId="2aad577e-539b-449b-83a6-8d411f484b4d" providerId="ADAL" clId="{49408841-B2F4-4D1B-91E9-399D964EDA3B}" dt="2023-06-08T18:33:45.137" v="1014" actId="14100"/>
          <ac:picMkLst>
            <pc:docMk/>
            <pc:sldMk cId="2661227567" sldId="316"/>
            <ac:picMk id="6" creationId="{06ED3368-5930-9904-4E7B-9F1192606F1D}"/>
          </ac:picMkLst>
        </pc:picChg>
        <pc:picChg chg="del">
          <ac:chgData name="Jha, Aryan Ritwajeet" userId="2aad577e-539b-449b-83a6-8d411f484b4d" providerId="ADAL" clId="{49408841-B2F4-4D1B-91E9-399D964EDA3B}" dt="2023-06-08T18:33:15.645" v="1003" actId="478"/>
          <ac:picMkLst>
            <pc:docMk/>
            <pc:sldMk cId="2661227567" sldId="316"/>
            <ac:picMk id="7" creationId="{2951EF31-E0E0-3807-159C-CC327B3C3D1F}"/>
          </ac:picMkLst>
        </pc:picChg>
        <pc:picChg chg="add mod">
          <ac:chgData name="Jha, Aryan Ritwajeet" userId="2aad577e-539b-449b-83a6-8d411f484b4d" providerId="ADAL" clId="{49408841-B2F4-4D1B-91E9-399D964EDA3B}" dt="2023-06-08T18:33:36.863" v="1008" actId="1076"/>
          <ac:picMkLst>
            <pc:docMk/>
            <pc:sldMk cId="2661227567" sldId="316"/>
            <ac:picMk id="8" creationId="{08D9FCF9-8DDD-26DA-B808-FF9FD0DB5EB9}"/>
          </ac:picMkLst>
        </pc:picChg>
        <pc:picChg chg="add del mod">
          <ac:chgData name="Jha, Aryan Ritwajeet" userId="2aad577e-539b-449b-83a6-8d411f484b4d" providerId="ADAL" clId="{49408841-B2F4-4D1B-91E9-399D964EDA3B}" dt="2023-06-08T18:34:09.406" v="1020" actId="478"/>
          <ac:picMkLst>
            <pc:docMk/>
            <pc:sldMk cId="2661227567" sldId="316"/>
            <ac:picMk id="10" creationId="{3B55C0E2-331A-34B6-17D5-D1338D8D924E}"/>
          </ac:picMkLst>
        </pc:picChg>
      </pc:sldChg>
      <pc:sldChg chg="delSp modSp add mod">
        <pc:chgData name="Jha, Aryan Ritwajeet" userId="2aad577e-539b-449b-83a6-8d411f484b4d" providerId="ADAL" clId="{49408841-B2F4-4D1B-91E9-399D964EDA3B}" dt="2023-06-09T17:36:58.562" v="1976" actId="1076"/>
        <pc:sldMkLst>
          <pc:docMk/>
          <pc:sldMk cId="344268118" sldId="317"/>
        </pc:sldMkLst>
        <pc:spChg chg="mod">
          <ac:chgData name="Jha, Aryan Ritwajeet" userId="2aad577e-539b-449b-83a6-8d411f484b4d" providerId="ADAL" clId="{49408841-B2F4-4D1B-91E9-399D964EDA3B}" dt="2023-06-08T18:36:52.783" v="1169" actId="20577"/>
          <ac:spMkLst>
            <pc:docMk/>
            <pc:sldMk cId="344268118" sldId="317"/>
            <ac:spMk id="4" creationId="{D5B1AC77-B126-AD1C-0477-647E13017E62}"/>
          </ac:spMkLst>
        </pc:spChg>
        <pc:picChg chg="del">
          <ac:chgData name="Jha, Aryan Ritwajeet" userId="2aad577e-539b-449b-83a6-8d411f484b4d" providerId="ADAL" clId="{49408841-B2F4-4D1B-91E9-399D964EDA3B}" dt="2023-06-08T18:34:11.208" v="1021" actId="478"/>
          <ac:picMkLst>
            <pc:docMk/>
            <pc:sldMk cId="344268118" sldId="317"/>
            <ac:picMk id="6" creationId="{06ED3368-5930-9904-4E7B-9F1192606F1D}"/>
          </ac:picMkLst>
        </pc:picChg>
        <pc:picChg chg="mod">
          <ac:chgData name="Jha, Aryan Ritwajeet" userId="2aad577e-539b-449b-83a6-8d411f484b4d" providerId="ADAL" clId="{49408841-B2F4-4D1B-91E9-399D964EDA3B}" dt="2023-06-09T17:36:58.562" v="1976" actId="1076"/>
          <ac:picMkLst>
            <pc:docMk/>
            <pc:sldMk cId="344268118" sldId="317"/>
            <ac:picMk id="8" creationId="{08D9FCF9-8DDD-26DA-B808-FF9FD0DB5EB9}"/>
          </ac:picMkLst>
        </pc:picChg>
        <pc:picChg chg="mod">
          <ac:chgData name="Jha, Aryan Ritwajeet" userId="2aad577e-539b-449b-83a6-8d411f484b4d" providerId="ADAL" clId="{49408841-B2F4-4D1B-91E9-399D964EDA3B}" dt="2023-06-08T18:36:10.747" v="1029" actId="1076"/>
          <ac:picMkLst>
            <pc:docMk/>
            <pc:sldMk cId="344268118" sldId="317"/>
            <ac:picMk id="10" creationId="{3B55C0E2-331A-34B6-17D5-D1338D8D924E}"/>
          </ac:picMkLst>
        </pc:picChg>
      </pc:sldChg>
      <pc:sldChg chg="addSp delSp modSp add mod ord">
        <pc:chgData name="Jha, Aryan Ritwajeet" userId="2aad577e-539b-449b-83a6-8d411f484b4d" providerId="ADAL" clId="{49408841-B2F4-4D1B-91E9-399D964EDA3B}" dt="2023-06-21T18:12:44.333" v="3717" actId="20577"/>
        <pc:sldMkLst>
          <pc:docMk/>
          <pc:sldMk cId="376705895" sldId="318"/>
        </pc:sldMkLst>
        <pc:spChg chg="mod">
          <ac:chgData name="Jha, Aryan Ritwajeet" userId="2aad577e-539b-449b-83a6-8d411f484b4d" providerId="ADAL" clId="{49408841-B2F4-4D1B-91E9-399D964EDA3B}" dt="2023-06-12T02:42:12.679" v="2263" actId="208"/>
          <ac:spMkLst>
            <pc:docMk/>
            <pc:sldMk cId="376705895" sldId="318"/>
            <ac:spMk id="2" creationId="{45DF1785-83CB-4F7A-820B-C600AC43B067}"/>
          </ac:spMkLst>
        </pc:spChg>
        <pc:spChg chg="mod">
          <ac:chgData name="Jha, Aryan Ritwajeet" userId="2aad577e-539b-449b-83a6-8d411f484b4d" providerId="ADAL" clId="{49408841-B2F4-4D1B-91E9-399D964EDA3B}" dt="2023-06-12T02:42:12.679" v="2263" actId="208"/>
          <ac:spMkLst>
            <pc:docMk/>
            <pc:sldMk cId="376705895" sldId="318"/>
            <ac:spMk id="3" creationId="{54CE4A4E-4F0A-4A57-07B2-2D7E8CBED98A}"/>
          </ac:spMkLst>
        </pc:spChg>
        <pc:spChg chg="add mod">
          <ac:chgData name="Jha, Aryan Ritwajeet" userId="2aad577e-539b-449b-83a6-8d411f484b4d" providerId="ADAL" clId="{49408841-B2F4-4D1B-91E9-399D964EDA3B}" dt="2023-06-21T18:12:44.333" v="3717" actId="20577"/>
          <ac:spMkLst>
            <pc:docMk/>
            <pc:sldMk cId="376705895" sldId="318"/>
            <ac:spMk id="4" creationId="{27F1764F-CC50-BF35-A605-4A8A0A1406CB}"/>
          </ac:spMkLst>
        </pc:spChg>
        <pc:spChg chg="del">
          <ac:chgData name="Jha, Aryan Ritwajeet" userId="2aad577e-539b-449b-83a6-8d411f484b4d" providerId="ADAL" clId="{49408841-B2F4-4D1B-91E9-399D964EDA3B}" dt="2023-06-12T01:58:30.816" v="2255" actId="478"/>
          <ac:spMkLst>
            <pc:docMk/>
            <pc:sldMk cId="376705895" sldId="318"/>
            <ac:spMk id="4" creationId="{887F690A-7D87-BB6B-CC58-AEFD5893A9B5}"/>
          </ac:spMkLst>
        </pc:spChg>
        <pc:spChg chg="mod">
          <ac:chgData name="Jha, Aryan Ritwajeet" userId="2aad577e-539b-449b-83a6-8d411f484b4d" providerId="ADAL" clId="{49408841-B2F4-4D1B-91E9-399D964EDA3B}" dt="2023-06-12T02:42:12.679" v="2263" actId="208"/>
          <ac:spMkLst>
            <pc:docMk/>
            <pc:sldMk cId="376705895" sldId="318"/>
            <ac:spMk id="5" creationId="{CF0FD868-0A00-0958-9612-D576320029A2}"/>
          </ac:spMkLst>
        </pc:spChg>
        <pc:spChg chg="mod">
          <ac:chgData name="Jha, Aryan Ritwajeet" userId="2aad577e-539b-449b-83a6-8d411f484b4d" providerId="ADAL" clId="{49408841-B2F4-4D1B-91E9-399D964EDA3B}" dt="2023-06-12T02:42:12.679" v="2263" actId="208"/>
          <ac:spMkLst>
            <pc:docMk/>
            <pc:sldMk cId="376705895" sldId="318"/>
            <ac:spMk id="6" creationId="{FB333CAB-5ADD-D86F-AF45-EAB2EED3D45B}"/>
          </ac:spMkLst>
        </pc:spChg>
        <pc:spChg chg="mod">
          <ac:chgData name="Jha, Aryan Ritwajeet" userId="2aad577e-539b-449b-83a6-8d411f484b4d" providerId="ADAL" clId="{49408841-B2F4-4D1B-91E9-399D964EDA3B}" dt="2023-06-12T02:42:12.679" v="2263" actId="208"/>
          <ac:spMkLst>
            <pc:docMk/>
            <pc:sldMk cId="376705895" sldId="318"/>
            <ac:spMk id="7" creationId="{A2DED524-45D5-DC85-C0DA-028FBD970E1F}"/>
          </ac:spMkLst>
        </pc:spChg>
        <pc:cxnChg chg="del">
          <ac:chgData name="Jha, Aryan Ritwajeet" userId="2aad577e-539b-449b-83a6-8d411f484b4d" providerId="ADAL" clId="{49408841-B2F4-4D1B-91E9-399D964EDA3B}" dt="2023-06-12T01:58:33.133" v="2256" actId="478"/>
          <ac:cxnSpMkLst>
            <pc:docMk/>
            <pc:sldMk cId="376705895" sldId="318"/>
            <ac:cxnSpMk id="11" creationId="{028B3E19-B169-BEA8-941F-EF06AA784A19}"/>
          </ac:cxnSpMkLst>
        </pc:cxnChg>
      </pc:sldChg>
      <pc:sldChg chg="add del ord">
        <pc:chgData name="Jha, Aryan Ritwajeet" userId="2aad577e-539b-449b-83a6-8d411f484b4d" providerId="ADAL" clId="{49408841-B2F4-4D1B-91E9-399D964EDA3B}" dt="2023-06-12T01:56:05.158" v="2037" actId="47"/>
        <pc:sldMkLst>
          <pc:docMk/>
          <pc:sldMk cId="719614159" sldId="318"/>
        </pc:sldMkLst>
      </pc:sldChg>
      <pc:sldChg chg="addSp delSp modSp add mod">
        <pc:chgData name="Jha, Aryan Ritwajeet" userId="2aad577e-539b-449b-83a6-8d411f484b4d" providerId="ADAL" clId="{49408841-B2F4-4D1B-91E9-399D964EDA3B}" dt="2023-06-12T03:51:52.766" v="2625" actId="20577"/>
        <pc:sldMkLst>
          <pc:docMk/>
          <pc:sldMk cId="2751198561" sldId="319"/>
        </pc:sldMkLst>
        <pc:spChg chg="mod">
          <ac:chgData name="Jha, Aryan Ritwajeet" userId="2aad577e-539b-449b-83a6-8d411f484b4d" providerId="ADAL" clId="{49408841-B2F4-4D1B-91E9-399D964EDA3B}" dt="2023-06-12T03:35:09.183" v="2272" actId="1076"/>
          <ac:spMkLst>
            <pc:docMk/>
            <pc:sldMk cId="2751198561" sldId="319"/>
            <ac:spMk id="2" creationId="{45DF1785-83CB-4F7A-820B-C600AC43B067}"/>
          </ac:spMkLst>
        </pc:spChg>
        <pc:spChg chg="del">
          <ac:chgData name="Jha, Aryan Ritwajeet" userId="2aad577e-539b-449b-83a6-8d411f484b4d" providerId="ADAL" clId="{49408841-B2F4-4D1B-91E9-399D964EDA3B}" dt="2023-06-12T03:35:02.831" v="2266" actId="478"/>
          <ac:spMkLst>
            <pc:docMk/>
            <pc:sldMk cId="2751198561" sldId="319"/>
            <ac:spMk id="3" creationId="{54CE4A4E-4F0A-4A57-07B2-2D7E8CBED98A}"/>
          </ac:spMkLst>
        </pc:spChg>
        <pc:spChg chg="add mod">
          <ac:chgData name="Jha, Aryan Ritwajeet" userId="2aad577e-539b-449b-83a6-8d411f484b4d" providerId="ADAL" clId="{49408841-B2F4-4D1B-91E9-399D964EDA3B}" dt="2023-06-12T03:51:52.766" v="2625" actId="20577"/>
          <ac:spMkLst>
            <pc:docMk/>
            <pc:sldMk cId="2751198561" sldId="319"/>
            <ac:spMk id="4" creationId="{66FA94DA-B1D5-F9D7-A3D6-CD79D713F9E1}"/>
          </ac:spMkLst>
        </pc:spChg>
        <pc:spChg chg="del">
          <ac:chgData name="Jha, Aryan Ritwajeet" userId="2aad577e-539b-449b-83a6-8d411f484b4d" providerId="ADAL" clId="{49408841-B2F4-4D1B-91E9-399D964EDA3B}" dt="2023-06-12T03:35:01.991" v="2265" actId="478"/>
          <ac:spMkLst>
            <pc:docMk/>
            <pc:sldMk cId="2751198561" sldId="319"/>
            <ac:spMk id="5" creationId="{CF0FD868-0A00-0958-9612-D576320029A2}"/>
          </ac:spMkLst>
        </pc:spChg>
        <pc:spChg chg="del">
          <ac:chgData name="Jha, Aryan Ritwajeet" userId="2aad577e-539b-449b-83a6-8d411f484b4d" providerId="ADAL" clId="{49408841-B2F4-4D1B-91E9-399D964EDA3B}" dt="2023-06-12T03:35:06.991" v="2271" actId="478"/>
          <ac:spMkLst>
            <pc:docMk/>
            <pc:sldMk cId="2751198561" sldId="319"/>
            <ac:spMk id="6" creationId="{FB333CAB-5ADD-D86F-AF45-EAB2EED3D45B}"/>
          </ac:spMkLst>
        </pc:spChg>
        <pc:spChg chg="del">
          <ac:chgData name="Jha, Aryan Ritwajeet" userId="2aad577e-539b-449b-83a6-8d411f484b4d" providerId="ADAL" clId="{49408841-B2F4-4D1B-91E9-399D964EDA3B}" dt="2023-06-12T03:35:05.011" v="2269" actId="478"/>
          <ac:spMkLst>
            <pc:docMk/>
            <pc:sldMk cId="2751198561" sldId="319"/>
            <ac:spMk id="7" creationId="{A2DED524-45D5-DC85-C0DA-028FBD970E1F}"/>
          </ac:spMkLst>
        </pc:spChg>
        <pc:cxnChg chg="del mod">
          <ac:chgData name="Jha, Aryan Ritwajeet" userId="2aad577e-539b-449b-83a6-8d411f484b4d" providerId="ADAL" clId="{49408841-B2F4-4D1B-91E9-399D964EDA3B}" dt="2023-06-12T03:35:03.684" v="2268" actId="478"/>
          <ac:cxnSpMkLst>
            <pc:docMk/>
            <pc:sldMk cId="2751198561" sldId="319"/>
            <ac:cxnSpMk id="9" creationId="{09E2C2EA-CA0F-7418-6264-E0C918F10F77}"/>
          </ac:cxnSpMkLst>
        </pc:cxnChg>
        <pc:cxnChg chg="del">
          <ac:chgData name="Jha, Aryan Ritwajeet" userId="2aad577e-539b-449b-83a6-8d411f484b4d" providerId="ADAL" clId="{49408841-B2F4-4D1B-91E9-399D964EDA3B}" dt="2023-06-12T03:35:06.006" v="2270" actId="478"/>
          <ac:cxnSpMkLst>
            <pc:docMk/>
            <pc:sldMk cId="2751198561" sldId="319"/>
            <ac:cxnSpMk id="13" creationId="{DE6DC399-63BA-2B63-5D63-22924541F2D2}"/>
          </ac:cxnSpMkLst>
        </pc:cxnChg>
      </pc:sldChg>
      <pc:sldChg chg="addSp delSp modSp add mod">
        <pc:chgData name="Jha, Aryan Ritwajeet" userId="2aad577e-539b-449b-83a6-8d411f484b4d" providerId="ADAL" clId="{49408841-B2F4-4D1B-91E9-399D964EDA3B}" dt="2023-06-21T18:06:04.574" v="3477" actId="478"/>
        <pc:sldMkLst>
          <pc:docMk/>
          <pc:sldMk cId="1173539549" sldId="320"/>
        </pc:sldMkLst>
        <pc:spChg chg="add mod">
          <ac:chgData name="Jha, Aryan Ritwajeet" userId="2aad577e-539b-449b-83a6-8d411f484b4d" providerId="ADAL" clId="{49408841-B2F4-4D1B-91E9-399D964EDA3B}" dt="2023-06-21T17:58:35.624" v="2905" actId="1076"/>
          <ac:spMkLst>
            <pc:docMk/>
            <pc:sldMk cId="1173539549" sldId="320"/>
            <ac:spMk id="3" creationId="{F7BA4EC8-190C-68CD-20E5-6E905AAE5162}"/>
          </ac:spMkLst>
        </pc:spChg>
        <pc:spChg chg="mod">
          <ac:chgData name="Jha, Aryan Ritwajeet" userId="2aad577e-539b-449b-83a6-8d411f484b4d" providerId="ADAL" clId="{49408841-B2F4-4D1B-91E9-399D964EDA3B}" dt="2023-06-21T17:56:02.131" v="2660" actId="20577"/>
          <ac:spMkLst>
            <pc:docMk/>
            <pc:sldMk cId="1173539549" sldId="320"/>
            <ac:spMk id="4" creationId="{66FA94DA-B1D5-F9D7-A3D6-CD79D713F9E1}"/>
          </ac:spMkLst>
        </pc:spChg>
        <pc:spChg chg="add del mod">
          <ac:chgData name="Jha, Aryan Ritwajeet" userId="2aad577e-539b-449b-83a6-8d411f484b4d" providerId="ADAL" clId="{49408841-B2F4-4D1B-91E9-399D964EDA3B}" dt="2023-06-21T18:06:04.574" v="3477" actId="478"/>
          <ac:spMkLst>
            <pc:docMk/>
            <pc:sldMk cId="1173539549" sldId="320"/>
            <ac:spMk id="5" creationId="{6037C233-0EA0-5A83-D22D-15C9C8DA32E4}"/>
          </ac:spMkLst>
        </pc:spChg>
        <pc:picChg chg="add mod">
          <ac:chgData name="Jha, Aryan Ritwajeet" userId="2aad577e-539b-449b-83a6-8d411f484b4d" providerId="ADAL" clId="{49408841-B2F4-4D1B-91E9-399D964EDA3B}" dt="2023-06-21T17:58:59.134" v="2911" actId="208"/>
          <ac:picMkLst>
            <pc:docMk/>
            <pc:sldMk cId="1173539549" sldId="320"/>
            <ac:picMk id="7" creationId="{1036E9A6-CA8D-6C2A-226E-22E5B89FA39C}"/>
          </ac:picMkLst>
        </pc:picChg>
      </pc:sldChg>
      <pc:sldChg chg="delSp modSp add mod">
        <pc:chgData name="Jha, Aryan Ritwajeet" userId="2aad577e-539b-449b-83a6-8d411f484b4d" providerId="ADAL" clId="{49408841-B2F4-4D1B-91E9-399D964EDA3B}" dt="2023-06-21T18:07:02.638" v="3610" actId="20577"/>
        <pc:sldMkLst>
          <pc:docMk/>
          <pc:sldMk cId="558340037" sldId="321"/>
        </pc:sldMkLst>
        <pc:spChg chg="mod">
          <ac:chgData name="Jha, Aryan Ritwajeet" userId="2aad577e-539b-449b-83a6-8d411f484b4d" providerId="ADAL" clId="{49408841-B2F4-4D1B-91E9-399D964EDA3B}" dt="2023-06-21T18:05:52.417" v="3473" actId="1582"/>
          <ac:spMkLst>
            <pc:docMk/>
            <pc:sldMk cId="558340037" sldId="321"/>
            <ac:spMk id="2" creationId="{45DF1785-83CB-4F7A-820B-C600AC43B067}"/>
          </ac:spMkLst>
        </pc:spChg>
        <pc:spChg chg="del">
          <ac:chgData name="Jha, Aryan Ritwajeet" userId="2aad577e-539b-449b-83a6-8d411f484b4d" providerId="ADAL" clId="{49408841-B2F4-4D1B-91E9-399D964EDA3B}" dt="2023-06-21T18:05:25.453" v="3459" actId="478"/>
          <ac:spMkLst>
            <pc:docMk/>
            <pc:sldMk cId="558340037" sldId="321"/>
            <ac:spMk id="3" creationId="{F7BA4EC8-190C-68CD-20E5-6E905AAE5162}"/>
          </ac:spMkLst>
        </pc:spChg>
        <pc:spChg chg="mod">
          <ac:chgData name="Jha, Aryan Ritwajeet" userId="2aad577e-539b-449b-83a6-8d411f484b4d" providerId="ADAL" clId="{49408841-B2F4-4D1B-91E9-399D964EDA3B}" dt="2023-06-21T18:05:57.370" v="3474" actId="1076"/>
          <ac:spMkLst>
            <pc:docMk/>
            <pc:sldMk cId="558340037" sldId="321"/>
            <ac:spMk id="4" creationId="{66FA94DA-B1D5-F9D7-A3D6-CD79D713F9E1}"/>
          </ac:spMkLst>
        </pc:spChg>
        <pc:spChg chg="mod">
          <ac:chgData name="Jha, Aryan Ritwajeet" userId="2aad577e-539b-449b-83a6-8d411f484b4d" providerId="ADAL" clId="{49408841-B2F4-4D1B-91E9-399D964EDA3B}" dt="2023-06-21T18:07:02.638" v="3610" actId="20577"/>
          <ac:spMkLst>
            <pc:docMk/>
            <pc:sldMk cId="558340037" sldId="321"/>
            <ac:spMk id="5" creationId="{6037C233-0EA0-5A83-D22D-15C9C8DA32E4}"/>
          </ac:spMkLst>
        </pc:spChg>
        <pc:picChg chg="mod">
          <ac:chgData name="Jha, Aryan Ritwajeet" userId="2aad577e-539b-449b-83a6-8d411f484b4d" providerId="ADAL" clId="{49408841-B2F4-4D1B-91E9-399D964EDA3B}" dt="2023-06-21T18:05:58.702" v="3475" actId="1076"/>
          <ac:picMkLst>
            <pc:docMk/>
            <pc:sldMk cId="558340037" sldId="321"/>
            <ac:picMk id="7" creationId="{1036E9A6-CA8D-6C2A-226E-22E5B89FA39C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6-21T19:23:37.213" v="3768" actId="207"/>
        <pc:sldMkLst>
          <pc:docMk/>
          <pc:sldMk cId="3070427713" sldId="322"/>
        </pc:sldMkLst>
        <pc:spChg chg="del">
          <ac:chgData name="Jha, Aryan Ritwajeet" userId="2aad577e-539b-449b-83a6-8d411f484b4d" providerId="ADAL" clId="{49408841-B2F4-4D1B-91E9-399D964EDA3B}" dt="2023-06-21T18:08:08.143" v="3612" actId="478"/>
          <ac:spMkLst>
            <pc:docMk/>
            <pc:sldMk cId="3070427713" sldId="322"/>
            <ac:spMk id="5" creationId="{6037C233-0EA0-5A83-D22D-15C9C8DA32E4}"/>
          </ac:spMkLst>
        </pc:spChg>
        <pc:spChg chg="add mod">
          <ac:chgData name="Jha, Aryan Ritwajeet" userId="2aad577e-539b-449b-83a6-8d411f484b4d" providerId="ADAL" clId="{49408841-B2F4-4D1B-91E9-399D964EDA3B}" dt="2023-06-21T19:23:37.213" v="3768" actId="207"/>
          <ac:spMkLst>
            <pc:docMk/>
            <pc:sldMk cId="3070427713" sldId="322"/>
            <ac:spMk id="13" creationId="{F072F859-0B1C-A39C-1C2E-095A5562AFCB}"/>
          </ac:spMkLst>
        </pc:spChg>
        <pc:grpChg chg="add mod">
          <ac:chgData name="Jha, Aryan Ritwajeet" userId="2aad577e-539b-449b-83a6-8d411f484b4d" providerId="ADAL" clId="{49408841-B2F4-4D1B-91E9-399D964EDA3B}" dt="2023-06-21T18:09:35.696" v="3635" actId="1076"/>
          <ac:grpSpMkLst>
            <pc:docMk/>
            <pc:sldMk cId="3070427713" sldId="322"/>
            <ac:grpSpMk id="12" creationId="{B4AB40D6-6F63-A633-01A7-A85C59703FAB}"/>
          </ac:grpSpMkLst>
        </pc:grpChg>
        <pc:picChg chg="add mod">
          <ac:chgData name="Jha, Aryan Ritwajeet" userId="2aad577e-539b-449b-83a6-8d411f484b4d" providerId="ADAL" clId="{49408841-B2F4-4D1B-91E9-399D964EDA3B}" dt="2023-06-21T18:08:21.429" v="3619" actId="208"/>
          <ac:picMkLst>
            <pc:docMk/>
            <pc:sldMk cId="3070427713" sldId="322"/>
            <ac:picMk id="6" creationId="{11FF624E-02DC-2632-3766-BEA734F66F1A}"/>
          </ac:picMkLst>
        </pc:picChg>
        <pc:picChg chg="mod">
          <ac:chgData name="Jha, Aryan Ritwajeet" userId="2aad577e-539b-449b-83a6-8d411f484b4d" providerId="ADAL" clId="{49408841-B2F4-4D1B-91E9-399D964EDA3B}" dt="2023-06-21T19:21:38.858" v="3718" actId="1076"/>
          <ac:picMkLst>
            <pc:docMk/>
            <pc:sldMk cId="3070427713" sldId="322"/>
            <ac:picMk id="7" creationId="{1036E9A6-CA8D-6C2A-226E-22E5B89FA39C}"/>
          </ac:picMkLst>
        </pc:picChg>
        <pc:picChg chg="add mod">
          <ac:chgData name="Jha, Aryan Ritwajeet" userId="2aad577e-539b-449b-83a6-8d411f484b4d" providerId="ADAL" clId="{49408841-B2F4-4D1B-91E9-399D964EDA3B}" dt="2023-06-21T18:09:27.077" v="3633" actId="208"/>
          <ac:picMkLst>
            <pc:docMk/>
            <pc:sldMk cId="3070427713" sldId="322"/>
            <ac:picMk id="9" creationId="{4C13106A-AC0F-FA98-1604-1F18722D26EB}"/>
          </ac:picMkLst>
        </pc:picChg>
        <pc:picChg chg="add mod">
          <ac:chgData name="Jha, Aryan Ritwajeet" userId="2aad577e-539b-449b-83a6-8d411f484b4d" providerId="ADAL" clId="{49408841-B2F4-4D1B-91E9-399D964EDA3B}" dt="2023-06-21T18:09:27.077" v="3633" actId="208"/>
          <ac:picMkLst>
            <pc:docMk/>
            <pc:sldMk cId="3070427713" sldId="322"/>
            <ac:picMk id="11" creationId="{B7E2BB84-1FA3-A701-0D01-167A01031F3A}"/>
          </ac:picMkLst>
        </pc:picChg>
        <pc:cxnChg chg="add mod">
          <ac:chgData name="Jha, Aryan Ritwajeet" userId="2aad577e-539b-449b-83a6-8d411f484b4d" providerId="ADAL" clId="{49408841-B2F4-4D1B-91E9-399D964EDA3B}" dt="2023-06-21T19:22:38.616" v="3723" actId="1582"/>
          <ac:cxnSpMkLst>
            <pc:docMk/>
            <pc:sldMk cId="3070427713" sldId="322"/>
            <ac:cxnSpMk id="5" creationId="{79F0CAD6-B19F-7374-4D83-07B2195D53FF}"/>
          </ac:cxnSpMkLst>
        </pc:cxnChg>
        <pc:cxnChg chg="add mod">
          <ac:chgData name="Jha, Aryan Ritwajeet" userId="2aad577e-539b-449b-83a6-8d411f484b4d" providerId="ADAL" clId="{49408841-B2F4-4D1B-91E9-399D964EDA3B}" dt="2023-06-21T19:22:38.616" v="3723" actId="1582"/>
          <ac:cxnSpMkLst>
            <pc:docMk/>
            <pc:sldMk cId="3070427713" sldId="322"/>
            <ac:cxnSpMk id="10" creationId="{8DD44AAD-F559-5A5C-4EBE-3A6A65D8BC3C}"/>
          </ac:cxnSpMkLst>
        </pc:cxnChg>
      </pc:sldChg>
      <pc:sldChg chg="addSp delSp modSp add mod">
        <pc:chgData name="Jha, Aryan Ritwajeet" userId="2aad577e-539b-449b-83a6-8d411f484b4d" providerId="ADAL" clId="{49408841-B2F4-4D1B-91E9-399D964EDA3B}" dt="2023-06-21T20:23:49.195" v="5180" actId="20577"/>
        <pc:sldMkLst>
          <pc:docMk/>
          <pc:sldMk cId="3581743487" sldId="323"/>
        </pc:sldMkLst>
        <pc:spChg chg="mod">
          <ac:chgData name="Jha, Aryan Ritwajeet" userId="2aad577e-539b-449b-83a6-8d411f484b4d" providerId="ADAL" clId="{49408841-B2F4-4D1B-91E9-399D964EDA3B}" dt="2023-06-21T20:23:49.195" v="5180" actId="20577"/>
          <ac:spMkLst>
            <pc:docMk/>
            <pc:sldMk cId="3581743487" sldId="323"/>
            <ac:spMk id="4" creationId="{66FA94DA-B1D5-F9D7-A3D6-CD79D713F9E1}"/>
          </ac:spMkLst>
        </pc:spChg>
        <pc:spChg chg="mod">
          <ac:chgData name="Jha, Aryan Ritwajeet" userId="2aad577e-539b-449b-83a6-8d411f484b4d" providerId="ADAL" clId="{49408841-B2F4-4D1B-91E9-399D964EDA3B}" dt="2023-06-21T20:10:50.782" v="5143" actId="20577"/>
          <ac:spMkLst>
            <pc:docMk/>
            <pc:sldMk cId="3581743487" sldId="323"/>
            <ac:spMk id="13" creationId="{F072F859-0B1C-A39C-1C2E-095A5562AFCB}"/>
          </ac:spMkLst>
        </pc:spChg>
        <pc:grpChg chg="del">
          <ac:chgData name="Jha, Aryan Ritwajeet" userId="2aad577e-539b-449b-83a6-8d411f484b4d" providerId="ADAL" clId="{49408841-B2F4-4D1B-91E9-399D964EDA3B}" dt="2023-06-21T20:06:54.539" v="4699" actId="478"/>
          <ac:grpSpMkLst>
            <pc:docMk/>
            <pc:sldMk cId="3581743487" sldId="323"/>
            <ac:grpSpMk id="12" creationId="{B4AB40D6-6F63-A633-01A7-A85C59703FAB}"/>
          </ac:grpSpMkLst>
        </pc:grpChg>
        <pc:grpChg chg="add mod">
          <ac:chgData name="Jha, Aryan Ritwajeet" userId="2aad577e-539b-449b-83a6-8d411f484b4d" providerId="ADAL" clId="{49408841-B2F4-4D1B-91E9-399D964EDA3B}" dt="2023-06-21T20:22:59.539" v="5166" actId="164"/>
          <ac:grpSpMkLst>
            <pc:docMk/>
            <pc:sldMk cId="3581743487" sldId="323"/>
            <ac:grpSpMk id="20" creationId="{314A5FAE-F7CA-9678-D67D-1EB5B0F3840D}"/>
          </ac:grpSpMkLst>
        </pc:grpChg>
        <pc:picChg chg="del">
          <ac:chgData name="Jha, Aryan Ritwajeet" userId="2aad577e-539b-449b-83a6-8d411f484b4d" providerId="ADAL" clId="{49408841-B2F4-4D1B-91E9-399D964EDA3B}" dt="2023-06-21T20:06:54.082" v="4698" actId="478"/>
          <ac:picMkLst>
            <pc:docMk/>
            <pc:sldMk cId="3581743487" sldId="323"/>
            <ac:picMk id="6" creationId="{11FF624E-02DC-2632-3766-BEA734F66F1A}"/>
          </ac:picMkLst>
        </pc:picChg>
        <pc:picChg chg="del mod">
          <ac:chgData name="Jha, Aryan Ritwajeet" userId="2aad577e-539b-449b-83a6-8d411f484b4d" providerId="ADAL" clId="{49408841-B2F4-4D1B-91E9-399D964EDA3B}" dt="2023-06-21T20:07:02.640" v="4703" actId="478"/>
          <ac:picMkLst>
            <pc:docMk/>
            <pc:sldMk cId="3581743487" sldId="323"/>
            <ac:picMk id="7" creationId="{1036E9A6-CA8D-6C2A-226E-22E5B89FA39C}"/>
          </ac:picMkLst>
        </pc:picChg>
        <pc:picChg chg="add mod">
          <ac:chgData name="Jha, Aryan Ritwajeet" userId="2aad577e-539b-449b-83a6-8d411f484b4d" providerId="ADAL" clId="{49408841-B2F4-4D1B-91E9-399D964EDA3B}" dt="2023-06-21T20:08:49.098" v="4944" actId="208"/>
          <ac:picMkLst>
            <pc:docMk/>
            <pc:sldMk cId="3581743487" sldId="323"/>
            <ac:picMk id="8" creationId="{B5439B0E-F261-858C-AD4F-97062630B3EA}"/>
          </ac:picMkLst>
        </pc:picChg>
        <pc:picChg chg="add mod">
          <ac:chgData name="Jha, Aryan Ritwajeet" userId="2aad577e-539b-449b-83a6-8d411f484b4d" providerId="ADAL" clId="{49408841-B2F4-4D1B-91E9-399D964EDA3B}" dt="2023-06-21T20:23:01.077" v="5167" actId="208"/>
          <ac:picMkLst>
            <pc:docMk/>
            <pc:sldMk cId="3581743487" sldId="323"/>
            <ac:picMk id="15" creationId="{02DC926A-3E91-7D60-B279-C989BD32FF66}"/>
          </ac:picMkLst>
        </pc:picChg>
        <pc:picChg chg="add mod">
          <ac:chgData name="Jha, Aryan Ritwajeet" userId="2aad577e-539b-449b-83a6-8d411f484b4d" providerId="ADAL" clId="{49408841-B2F4-4D1B-91E9-399D964EDA3B}" dt="2023-06-21T20:23:01.077" v="5167" actId="208"/>
          <ac:picMkLst>
            <pc:docMk/>
            <pc:sldMk cId="3581743487" sldId="323"/>
            <ac:picMk id="17" creationId="{AFFBD95D-3319-E142-62A9-436B971625E8}"/>
          </ac:picMkLst>
        </pc:picChg>
        <pc:picChg chg="add mod">
          <ac:chgData name="Jha, Aryan Ritwajeet" userId="2aad577e-539b-449b-83a6-8d411f484b4d" providerId="ADAL" clId="{49408841-B2F4-4D1B-91E9-399D964EDA3B}" dt="2023-06-21T20:23:01.077" v="5167" actId="208"/>
          <ac:picMkLst>
            <pc:docMk/>
            <pc:sldMk cId="3581743487" sldId="323"/>
            <ac:picMk id="19" creationId="{58B91A39-DF51-4200-C237-2BFBA4F0A47B}"/>
          </ac:picMkLst>
        </pc:picChg>
        <pc:cxnChg chg="del">
          <ac:chgData name="Jha, Aryan Ritwajeet" userId="2aad577e-539b-449b-83a6-8d411f484b4d" providerId="ADAL" clId="{49408841-B2F4-4D1B-91E9-399D964EDA3B}" dt="2023-06-21T20:06:57.489" v="4701" actId="478"/>
          <ac:cxnSpMkLst>
            <pc:docMk/>
            <pc:sldMk cId="3581743487" sldId="323"/>
            <ac:cxnSpMk id="5" creationId="{79F0CAD6-B19F-7374-4D83-07B2195D53FF}"/>
          </ac:cxnSpMkLst>
        </pc:cxnChg>
        <pc:cxnChg chg="del">
          <ac:chgData name="Jha, Aryan Ritwajeet" userId="2aad577e-539b-449b-83a6-8d411f484b4d" providerId="ADAL" clId="{49408841-B2F4-4D1B-91E9-399D964EDA3B}" dt="2023-06-21T20:06:56.428" v="4700" actId="478"/>
          <ac:cxnSpMkLst>
            <pc:docMk/>
            <pc:sldMk cId="3581743487" sldId="323"/>
            <ac:cxnSpMk id="10" creationId="{8DD44AAD-F559-5A5C-4EBE-3A6A65D8BC3C}"/>
          </ac:cxnSpMkLst>
        </pc:cxnChg>
      </pc:sldChg>
      <pc:sldChg chg="addSp delSp modSp add mod">
        <pc:chgData name="Jha, Aryan Ritwajeet" userId="2aad577e-539b-449b-83a6-8d411f484b4d" providerId="ADAL" clId="{49408841-B2F4-4D1B-91E9-399D964EDA3B}" dt="2023-06-21T19:47:42.978" v="4391" actId="20577"/>
        <pc:sldMkLst>
          <pc:docMk/>
          <pc:sldMk cId="850811810" sldId="324"/>
        </pc:sldMkLst>
        <pc:spChg chg="mod">
          <ac:chgData name="Jha, Aryan Ritwajeet" userId="2aad577e-539b-449b-83a6-8d411f484b4d" providerId="ADAL" clId="{49408841-B2F4-4D1B-91E9-399D964EDA3B}" dt="2023-06-21T19:36:53.437" v="3812" actId="20577"/>
          <ac:spMkLst>
            <pc:docMk/>
            <pc:sldMk cId="850811810" sldId="324"/>
            <ac:spMk id="4" creationId="{66FA94DA-B1D5-F9D7-A3D6-CD79D713F9E1}"/>
          </ac:spMkLst>
        </pc:spChg>
        <pc:spChg chg="mod">
          <ac:chgData name="Jha, Aryan Ritwajeet" userId="2aad577e-539b-449b-83a6-8d411f484b4d" providerId="ADAL" clId="{49408841-B2F4-4D1B-91E9-399D964EDA3B}" dt="2023-06-21T19:47:42.978" v="4391" actId="20577"/>
          <ac:spMkLst>
            <pc:docMk/>
            <pc:sldMk cId="850811810" sldId="324"/>
            <ac:spMk id="13" creationId="{F072F859-0B1C-A39C-1C2E-095A5562AFCB}"/>
          </ac:spMkLst>
        </pc:spChg>
        <pc:grpChg chg="del">
          <ac:chgData name="Jha, Aryan Ritwajeet" userId="2aad577e-539b-449b-83a6-8d411f484b4d" providerId="ADAL" clId="{49408841-B2F4-4D1B-91E9-399D964EDA3B}" dt="2023-06-21T19:35:15.767" v="3772" actId="478"/>
          <ac:grpSpMkLst>
            <pc:docMk/>
            <pc:sldMk cId="850811810" sldId="324"/>
            <ac:grpSpMk id="12" creationId="{B4AB40D6-6F63-A633-01A7-A85C59703FAB}"/>
          </ac:grpSpMkLst>
        </pc:grpChg>
        <pc:picChg chg="del">
          <ac:chgData name="Jha, Aryan Ritwajeet" userId="2aad577e-539b-449b-83a6-8d411f484b4d" providerId="ADAL" clId="{49408841-B2F4-4D1B-91E9-399D964EDA3B}" dt="2023-06-21T19:35:15.387" v="3771" actId="478"/>
          <ac:picMkLst>
            <pc:docMk/>
            <pc:sldMk cId="850811810" sldId="324"/>
            <ac:picMk id="6" creationId="{11FF624E-02DC-2632-3766-BEA734F66F1A}"/>
          </ac:picMkLst>
        </pc:picChg>
        <pc:picChg chg="del">
          <ac:chgData name="Jha, Aryan Ritwajeet" userId="2aad577e-539b-449b-83a6-8d411f484b4d" providerId="ADAL" clId="{49408841-B2F4-4D1B-91E9-399D964EDA3B}" dt="2023-06-21T19:35:16.267" v="3773" actId="478"/>
          <ac:picMkLst>
            <pc:docMk/>
            <pc:sldMk cId="850811810" sldId="324"/>
            <ac:picMk id="7" creationId="{1036E9A6-CA8D-6C2A-226E-22E5B89FA39C}"/>
          </ac:picMkLst>
        </pc:picChg>
        <pc:picChg chg="add mod">
          <ac:chgData name="Jha, Aryan Ritwajeet" userId="2aad577e-539b-449b-83a6-8d411f484b4d" providerId="ADAL" clId="{49408841-B2F4-4D1B-91E9-399D964EDA3B}" dt="2023-06-21T19:39:45.507" v="3868" actId="208"/>
          <ac:picMkLst>
            <pc:docMk/>
            <pc:sldMk cId="850811810" sldId="324"/>
            <ac:picMk id="8" creationId="{40DB476D-DC55-EE2A-A85E-3E8F3CA72567}"/>
          </ac:picMkLst>
        </pc:picChg>
        <pc:cxnChg chg="del">
          <ac:chgData name="Jha, Aryan Ritwajeet" userId="2aad577e-539b-449b-83a6-8d411f484b4d" providerId="ADAL" clId="{49408841-B2F4-4D1B-91E9-399D964EDA3B}" dt="2023-06-21T19:35:20.517" v="3774" actId="478"/>
          <ac:cxnSpMkLst>
            <pc:docMk/>
            <pc:sldMk cId="850811810" sldId="324"/>
            <ac:cxnSpMk id="5" creationId="{79F0CAD6-B19F-7374-4D83-07B2195D53FF}"/>
          </ac:cxnSpMkLst>
        </pc:cxnChg>
        <pc:cxnChg chg="del">
          <ac:chgData name="Jha, Aryan Ritwajeet" userId="2aad577e-539b-449b-83a6-8d411f484b4d" providerId="ADAL" clId="{49408841-B2F4-4D1B-91E9-399D964EDA3B}" dt="2023-06-21T19:35:21.087" v="3775" actId="478"/>
          <ac:cxnSpMkLst>
            <pc:docMk/>
            <pc:sldMk cId="850811810" sldId="324"/>
            <ac:cxnSpMk id="10" creationId="{8DD44AAD-F559-5A5C-4EBE-3A6A65D8BC3C}"/>
          </ac:cxnSpMkLst>
        </pc:cxnChg>
      </pc:sldChg>
      <pc:sldChg chg="addSp delSp modSp add mod ord">
        <pc:chgData name="Jha, Aryan Ritwajeet" userId="2aad577e-539b-449b-83a6-8d411f484b4d" providerId="ADAL" clId="{49408841-B2F4-4D1B-91E9-399D964EDA3B}" dt="2023-06-21T19:56:45.368" v="4696" actId="1076"/>
        <pc:sldMkLst>
          <pc:docMk/>
          <pc:sldMk cId="1398360404" sldId="325"/>
        </pc:sldMkLst>
        <pc:spChg chg="mod">
          <ac:chgData name="Jha, Aryan Ritwajeet" userId="2aad577e-539b-449b-83a6-8d411f484b4d" providerId="ADAL" clId="{49408841-B2F4-4D1B-91E9-399D964EDA3B}" dt="2023-06-21T19:48:49.917" v="4448" actId="20577"/>
          <ac:spMkLst>
            <pc:docMk/>
            <pc:sldMk cId="1398360404" sldId="325"/>
            <ac:spMk id="4" creationId="{66FA94DA-B1D5-F9D7-A3D6-CD79D713F9E1}"/>
          </ac:spMkLst>
        </pc:spChg>
        <pc:spChg chg="mod">
          <ac:chgData name="Jha, Aryan Ritwajeet" userId="2aad577e-539b-449b-83a6-8d411f484b4d" providerId="ADAL" clId="{49408841-B2F4-4D1B-91E9-399D964EDA3B}" dt="2023-06-21T19:56:45.368" v="4696" actId="1076"/>
          <ac:spMkLst>
            <pc:docMk/>
            <pc:sldMk cId="1398360404" sldId="325"/>
            <ac:spMk id="13" creationId="{F072F859-0B1C-A39C-1C2E-095A5562AFCB}"/>
          </ac:spMkLst>
        </pc:spChg>
        <pc:grpChg chg="add mod">
          <ac:chgData name="Jha, Aryan Ritwajeet" userId="2aad577e-539b-449b-83a6-8d411f484b4d" providerId="ADAL" clId="{49408841-B2F4-4D1B-91E9-399D964EDA3B}" dt="2023-06-21T19:55:45.418" v="4554" actId="164"/>
          <ac:grpSpMkLst>
            <pc:docMk/>
            <pc:sldMk cId="1398360404" sldId="325"/>
            <ac:grpSpMk id="11" creationId="{4A02DD74-9A39-67B5-A9F2-BE070B33A6F8}"/>
          </ac:grpSpMkLst>
        </pc:grpChg>
        <pc:picChg chg="add mod">
          <ac:chgData name="Jha, Aryan Ritwajeet" userId="2aad577e-539b-449b-83a6-8d411f484b4d" providerId="ADAL" clId="{49408841-B2F4-4D1B-91E9-399D964EDA3B}" dt="2023-06-21T19:55:47.208" v="4555" actId="208"/>
          <ac:picMkLst>
            <pc:docMk/>
            <pc:sldMk cId="1398360404" sldId="325"/>
            <ac:picMk id="5" creationId="{C96888BF-A378-1823-9F9C-DBF31E5D5E98}"/>
          </ac:picMkLst>
        </pc:picChg>
        <pc:picChg chg="add mod">
          <ac:chgData name="Jha, Aryan Ritwajeet" userId="2aad577e-539b-449b-83a6-8d411f484b4d" providerId="ADAL" clId="{49408841-B2F4-4D1B-91E9-399D964EDA3B}" dt="2023-06-21T19:55:47.208" v="4555" actId="208"/>
          <ac:picMkLst>
            <pc:docMk/>
            <pc:sldMk cId="1398360404" sldId="325"/>
            <ac:picMk id="7" creationId="{E1894638-F545-4017-1645-5E2E210E696A}"/>
          </ac:picMkLst>
        </pc:picChg>
        <pc:picChg chg="del">
          <ac:chgData name="Jha, Aryan Ritwajeet" userId="2aad577e-539b-449b-83a6-8d411f484b4d" providerId="ADAL" clId="{49408841-B2F4-4D1B-91E9-399D964EDA3B}" dt="2023-06-21T19:48:54.968" v="4449" actId="478"/>
          <ac:picMkLst>
            <pc:docMk/>
            <pc:sldMk cId="1398360404" sldId="325"/>
            <ac:picMk id="8" creationId="{40DB476D-DC55-EE2A-A85E-3E8F3CA72567}"/>
          </ac:picMkLst>
        </pc:picChg>
        <pc:picChg chg="add mod">
          <ac:chgData name="Jha, Aryan Ritwajeet" userId="2aad577e-539b-449b-83a6-8d411f484b4d" providerId="ADAL" clId="{49408841-B2F4-4D1B-91E9-399D964EDA3B}" dt="2023-06-21T19:55:49.208" v="4556" actId="208"/>
          <ac:picMkLst>
            <pc:docMk/>
            <pc:sldMk cId="1398360404" sldId="325"/>
            <ac:picMk id="10" creationId="{A4CC240E-9085-8316-F5CC-D76B0BBC9865}"/>
          </ac:picMkLst>
        </pc:picChg>
      </pc:sldChg>
      <pc:sldChg chg="addSp delSp modSp add mod ord">
        <pc:chgData name="Jha, Aryan Ritwajeet" userId="2aad577e-539b-449b-83a6-8d411f484b4d" providerId="ADAL" clId="{49408841-B2F4-4D1B-91E9-399D964EDA3B}" dt="2023-06-21T19:59:25.358" v="4697" actId="208"/>
        <pc:sldMkLst>
          <pc:docMk/>
          <pc:sldMk cId="3867357448" sldId="326"/>
        </pc:sldMkLst>
        <pc:spChg chg="mod">
          <ac:chgData name="Jha, Aryan Ritwajeet" userId="2aad577e-539b-449b-83a6-8d411f484b4d" providerId="ADAL" clId="{49408841-B2F4-4D1B-91E9-399D964EDA3B}" dt="2023-06-21T19:52:31.518" v="4548" actId="14100"/>
          <ac:spMkLst>
            <pc:docMk/>
            <pc:sldMk cId="3867357448" sldId="326"/>
            <ac:spMk id="13" creationId="{F072F859-0B1C-A39C-1C2E-095A5562AFCB}"/>
          </ac:spMkLst>
        </pc:spChg>
        <pc:picChg chg="del">
          <ac:chgData name="Jha, Aryan Ritwajeet" userId="2aad577e-539b-449b-83a6-8d411f484b4d" providerId="ADAL" clId="{49408841-B2F4-4D1B-91E9-399D964EDA3B}" dt="2023-06-21T19:50:21.831" v="4470" actId="478"/>
          <ac:picMkLst>
            <pc:docMk/>
            <pc:sldMk cId="3867357448" sldId="326"/>
            <ac:picMk id="5" creationId="{C96888BF-A378-1823-9F9C-DBF31E5D5E98}"/>
          </ac:picMkLst>
        </pc:picChg>
        <pc:picChg chg="add mod">
          <ac:chgData name="Jha, Aryan Ritwajeet" userId="2aad577e-539b-449b-83a6-8d411f484b4d" providerId="ADAL" clId="{49408841-B2F4-4D1B-91E9-399D964EDA3B}" dt="2023-06-21T19:59:25.358" v="4697" actId="208"/>
          <ac:picMkLst>
            <pc:docMk/>
            <pc:sldMk cId="3867357448" sldId="326"/>
            <ac:picMk id="6" creationId="{9817959A-7548-B075-4020-AD0618B5DD42}"/>
          </ac:picMkLst>
        </pc:picChg>
        <pc:picChg chg="del">
          <ac:chgData name="Jha, Aryan Ritwajeet" userId="2aad577e-539b-449b-83a6-8d411f484b4d" providerId="ADAL" clId="{49408841-B2F4-4D1B-91E9-399D964EDA3B}" dt="2023-06-21T19:50:22.273" v="4471" actId="478"/>
          <ac:picMkLst>
            <pc:docMk/>
            <pc:sldMk cId="3867357448" sldId="326"/>
            <ac:picMk id="7" creationId="{E1894638-F545-4017-1645-5E2E210E696A}"/>
          </ac:picMkLst>
        </pc:picChg>
      </pc:sldChg>
      <pc:sldChg chg="delSp modSp add mod">
        <pc:chgData name="Jha, Aryan Ritwajeet" userId="2aad577e-539b-449b-83a6-8d411f484b4d" providerId="ADAL" clId="{49408841-B2F4-4D1B-91E9-399D964EDA3B}" dt="2023-06-21T20:42:39.445" v="6356" actId="20577"/>
        <pc:sldMkLst>
          <pc:docMk/>
          <pc:sldMk cId="3608727776" sldId="327"/>
        </pc:sldMkLst>
        <pc:spChg chg="mod">
          <ac:chgData name="Jha, Aryan Ritwajeet" userId="2aad577e-539b-449b-83a6-8d411f484b4d" providerId="ADAL" clId="{49408841-B2F4-4D1B-91E9-399D964EDA3B}" dt="2023-06-21T20:42:39.445" v="6356" actId="20577"/>
          <ac:spMkLst>
            <pc:docMk/>
            <pc:sldMk cId="3608727776" sldId="327"/>
            <ac:spMk id="4" creationId="{66FA94DA-B1D5-F9D7-A3D6-CD79D713F9E1}"/>
          </ac:spMkLst>
        </pc:spChg>
        <pc:spChg chg="mod">
          <ac:chgData name="Jha, Aryan Ritwajeet" userId="2aad577e-539b-449b-83a6-8d411f484b4d" providerId="ADAL" clId="{49408841-B2F4-4D1B-91E9-399D964EDA3B}" dt="2023-06-21T20:35:32.445" v="5820" actId="1076"/>
          <ac:spMkLst>
            <pc:docMk/>
            <pc:sldMk cId="3608727776" sldId="327"/>
            <ac:spMk id="13" creationId="{F072F859-0B1C-A39C-1C2E-095A5562AFCB}"/>
          </ac:spMkLst>
        </pc:spChg>
        <pc:grpChg chg="mod">
          <ac:chgData name="Jha, Aryan Ritwajeet" userId="2aad577e-539b-449b-83a6-8d411f484b4d" providerId="ADAL" clId="{49408841-B2F4-4D1B-91E9-399D964EDA3B}" dt="2023-06-21T20:24:07.939" v="5183" actId="1076"/>
          <ac:grpSpMkLst>
            <pc:docMk/>
            <pc:sldMk cId="3608727776" sldId="327"/>
            <ac:grpSpMk id="20" creationId="{314A5FAE-F7CA-9678-D67D-1EB5B0F3840D}"/>
          </ac:grpSpMkLst>
        </pc:grpChg>
        <pc:picChg chg="del">
          <ac:chgData name="Jha, Aryan Ritwajeet" userId="2aad577e-539b-449b-83a6-8d411f484b4d" providerId="ADAL" clId="{49408841-B2F4-4D1B-91E9-399D964EDA3B}" dt="2023-06-21T20:24:03.973" v="5182" actId="478"/>
          <ac:picMkLst>
            <pc:docMk/>
            <pc:sldMk cId="3608727776" sldId="327"/>
            <ac:picMk id="8" creationId="{B5439B0E-F261-858C-AD4F-97062630B3EA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6-21T20:47:25.104" v="6476" actId="1076"/>
        <pc:sldMkLst>
          <pc:docMk/>
          <pc:sldMk cId="4027958348" sldId="328"/>
        </pc:sldMkLst>
        <pc:spChg chg="mod">
          <ac:chgData name="Jha, Aryan Ritwajeet" userId="2aad577e-539b-449b-83a6-8d411f484b4d" providerId="ADAL" clId="{49408841-B2F4-4D1B-91E9-399D964EDA3B}" dt="2023-06-21T20:42:31.690" v="6347" actId="20577"/>
          <ac:spMkLst>
            <pc:docMk/>
            <pc:sldMk cId="4027958348" sldId="328"/>
            <ac:spMk id="4" creationId="{66FA94DA-B1D5-F9D7-A3D6-CD79D713F9E1}"/>
          </ac:spMkLst>
        </pc:spChg>
        <pc:spChg chg="mod">
          <ac:chgData name="Jha, Aryan Ritwajeet" userId="2aad577e-539b-449b-83a6-8d411f484b4d" providerId="ADAL" clId="{49408841-B2F4-4D1B-91E9-399D964EDA3B}" dt="2023-06-21T20:47:25.104" v="6476" actId="1076"/>
          <ac:spMkLst>
            <pc:docMk/>
            <pc:sldMk cId="4027958348" sldId="328"/>
            <ac:spMk id="13" creationId="{F072F859-0B1C-A39C-1C2E-095A5562AFCB}"/>
          </ac:spMkLst>
        </pc:spChg>
        <pc:grpChg chg="del mod">
          <ac:chgData name="Jha, Aryan Ritwajeet" userId="2aad577e-539b-449b-83a6-8d411f484b4d" providerId="ADAL" clId="{49408841-B2F4-4D1B-91E9-399D964EDA3B}" dt="2023-06-21T20:38:24.081" v="5887" actId="478"/>
          <ac:grpSpMkLst>
            <pc:docMk/>
            <pc:sldMk cId="4027958348" sldId="328"/>
            <ac:grpSpMk id="20" creationId="{314A5FAE-F7CA-9678-D67D-1EB5B0F3840D}"/>
          </ac:grpSpMkLst>
        </pc:grpChg>
        <pc:picChg chg="add mod">
          <ac:chgData name="Jha, Aryan Ritwajeet" userId="2aad577e-539b-449b-83a6-8d411f484b4d" providerId="ADAL" clId="{49408841-B2F4-4D1B-91E9-399D964EDA3B}" dt="2023-06-21T20:38:41.210" v="5894" actId="208"/>
          <ac:picMkLst>
            <pc:docMk/>
            <pc:sldMk cId="4027958348" sldId="328"/>
            <ac:picMk id="5" creationId="{3FA0E0D4-C152-C354-27C7-D73C28C57105}"/>
          </ac:picMkLst>
        </pc:picChg>
        <pc:picChg chg="add mod">
          <ac:chgData name="Jha, Aryan Ritwajeet" userId="2aad577e-539b-449b-83a6-8d411f484b4d" providerId="ADAL" clId="{49408841-B2F4-4D1B-91E9-399D964EDA3B}" dt="2023-06-21T20:44:37.260" v="6361" actId="208"/>
          <ac:picMkLst>
            <pc:docMk/>
            <pc:sldMk cId="4027958348" sldId="328"/>
            <ac:picMk id="7" creationId="{C41100D4-9A83-7BBC-6CAD-11B13695F9A1}"/>
          </ac:picMkLst>
        </pc:picChg>
        <pc:picChg chg="add mod">
          <ac:chgData name="Jha, Aryan Ritwajeet" userId="2aad577e-539b-449b-83a6-8d411f484b4d" providerId="ADAL" clId="{49408841-B2F4-4D1B-91E9-399D964EDA3B}" dt="2023-06-21T20:46:54.172" v="6432" actId="208"/>
          <ac:picMkLst>
            <pc:docMk/>
            <pc:sldMk cId="4027958348" sldId="328"/>
            <ac:picMk id="9" creationId="{9515B024-D5F8-2A4E-01FB-032F845D56BE}"/>
          </ac:picMkLst>
        </pc:picChg>
      </pc:sldChg>
      <pc:sldChg chg="delSp add del mod ord">
        <pc:chgData name="Jha, Aryan Ritwajeet" userId="2aad577e-539b-449b-83a6-8d411f484b4d" providerId="ADAL" clId="{49408841-B2F4-4D1B-91E9-399D964EDA3B}" dt="2023-06-21T20:48:16.030" v="6481" actId="47"/>
        <pc:sldMkLst>
          <pc:docMk/>
          <pc:sldMk cId="2810301015" sldId="329"/>
        </pc:sldMkLst>
        <pc:grpChg chg="del">
          <ac:chgData name="Jha, Aryan Ritwajeet" userId="2aad577e-539b-449b-83a6-8d411f484b4d" providerId="ADAL" clId="{49408841-B2F4-4D1B-91E9-399D964EDA3B}" dt="2023-06-21T20:47:40.370" v="6480" actId="478"/>
          <ac:grpSpMkLst>
            <pc:docMk/>
            <pc:sldMk cId="2810301015" sldId="329"/>
            <ac:grpSpMk id="20" creationId="{314A5FAE-F7CA-9678-D67D-1EB5B0F3840D}"/>
          </ac:grpSpMkLst>
        </pc:grpChg>
      </pc:sldChg>
      <pc:sldChg chg="addSp delSp modSp add mod">
        <pc:chgData name="Jha, Aryan Ritwajeet" userId="2aad577e-539b-449b-83a6-8d411f484b4d" providerId="ADAL" clId="{49408841-B2F4-4D1B-91E9-399D964EDA3B}" dt="2023-06-21T20:58:12.412" v="6812" actId="20577"/>
        <pc:sldMkLst>
          <pc:docMk/>
          <pc:sldMk cId="3859479226" sldId="329"/>
        </pc:sldMkLst>
        <pc:spChg chg="mod">
          <ac:chgData name="Jha, Aryan Ritwajeet" userId="2aad577e-539b-449b-83a6-8d411f484b4d" providerId="ADAL" clId="{49408841-B2F4-4D1B-91E9-399D964EDA3B}" dt="2023-06-21T20:48:32.461" v="6506" actId="20577"/>
          <ac:spMkLst>
            <pc:docMk/>
            <pc:sldMk cId="3859479226" sldId="329"/>
            <ac:spMk id="4" creationId="{66FA94DA-B1D5-F9D7-A3D6-CD79D713F9E1}"/>
          </ac:spMkLst>
        </pc:spChg>
        <pc:spChg chg="mod">
          <ac:chgData name="Jha, Aryan Ritwajeet" userId="2aad577e-539b-449b-83a6-8d411f484b4d" providerId="ADAL" clId="{49408841-B2F4-4D1B-91E9-399D964EDA3B}" dt="2023-06-21T20:58:12.412" v="6812" actId="20577"/>
          <ac:spMkLst>
            <pc:docMk/>
            <pc:sldMk cId="3859479226" sldId="329"/>
            <ac:spMk id="13" creationId="{F072F859-0B1C-A39C-1C2E-095A5562AFCB}"/>
          </ac:spMkLst>
        </pc:spChg>
        <pc:picChg chg="add mod">
          <ac:chgData name="Jha, Aryan Ritwajeet" userId="2aad577e-539b-449b-83a6-8d411f484b4d" providerId="ADAL" clId="{49408841-B2F4-4D1B-91E9-399D964EDA3B}" dt="2023-06-21T20:54:27.940" v="6631" actId="1076"/>
          <ac:picMkLst>
            <pc:docMk/>
            <pc:sldMk cId="3859479226" sldId="329"/>
            <ac:picMk id="6" creationId="{00EF6843-4409-CCAB-BA26-A970B805E5EF}"/>
          </ac:picMkLst>
        </pc:picChg>
        <pc:picChg chg="del">
          <ac:chgData name="Jha, Aryan Ritwajeet" userId="2aad577e-539b-449b-83a6-8d411f484b4d" providerId="ADAL" clId="{49408841-B2F4-4D1B-91E9-399D964EDA3B}" dt="2023-06-21T20:48:48.031" v="6508" actId="478"/>
          <ac:picMkLst>
            <pc:docMk/>
            <pc:sldMk cId="3859479226" sldId="329"/>
            <ac:picMk id="7" creationId="{C41100D4-9A83-7BBC-6CAD-11B13695F9A1}"/>
          </ac:picMkLst>
        </pc:picChg>
        <pc:picChg chg="del mod">
          <ac:chgData name="Jha, Aryan Ritwajeet" userId="2aad577e-539b-449b-83a6-8d411f484b4d" providerId="ADAL" clId="{49408841-B2F4-4D1B-91E9-399D964EDA3B}" dt="2023-06-21T20:54:48.731" v="6634" actId="478"/>
          <ac:picMkLst>
            <pc:docMk/>
            <pc:sldMk cId="3859479226" sldId="329"/>
            <ac:picMk id="9" creationId="{9515B024-D5F8-2A4E-01FB-032F845D56BE}"/>
          </ac:picMkLst>
        </pc:picChg>
        <pc:picChg chg="add mod">
          <ac:chgData name="Jha, Aryan Ritwajeet" userId="2aad577e-539b-449b-83a6-8d411f484b4d" providerId="ADAL" clId="{49408841-B2F4-4D1B-91E9-399D964EDA3B}" dt="2023-06-21T20:55:15.662" v="6639" actId="208"/>
          <ac:picMkLst>
            <pc:docMk/>
            <pc:sldMk cId="3859479226" sldId="329"/>
            <ac:picMk id="10" creationId="{8352AA23-851E-6E61-A87C-BAB615101CDD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6-21T21:13:36.074" v="7655" actId="20577"/>
        <pc:sldMkLst>
          <pc:docMk/>
          <pc:sldMk cId="3525285966" sldId="330"/>
        </pc:sldMkLst>
        <pc:spChg chg="mod">
          <ac:chgData name="Jha, Aryan Ritwajeet" userId="2aad577e-539b-449b-83a6-8d411f484b4d" providerId="ADAL" clId="{49408841-B2F4-4D1B-91E9-399D964EDA3B}" dt="2023-06-21T21:13:36.074" v="7655" actId="20577"/>
          <ac:spMkLst>
            <pc:docMk/>
            <pc:sldMk cId="3525285966" sldId="330"/>
            <ac:spMk id="13" creationId="{F072F859-0B1C-A39C-1C2E-095A5562AFCB}"/>
          </ac:spMkLst>
        </pc:spChg>
        <pc:picChg chg="add mod">
          <ac:chgData name="Jha, Aryan Ritwajeet" userId="2aad577e-539b-449b-83a6-8d411f484b4d" providerId="ADAL" clId="{49408841-B2F4-4D1B-91E9-399D964EDA3B}" dt="2023-06-21T21:11:27.675" v="7349" actId="1076"/>
          <ac:picMkLst>
            <pc:docMk/>
            <pc:sldMk cId="3525285966" sldId="330"/>
            <ac:picMk id="6" creationId="{2BB56D82-7D69-F2C6-DDDE-74ACD4983558}"/>
          </ac:picMkLst>
        </pc:picChg>
        <pc:picChg chg="del">
          <ac:chgData name="Jha, Aryan Ritwajeet" userId="2aad577e-539b-449b-83a6-8d411f484b4d" providerId="ADAL" clId="{49408841-B2F4-4D1B-91E9-399D964EDA3B}" dt="2023-06-21T21:04:17.841" v="6821" actId="478"/>
          <ac:picMkLst>
            <pc:docMk/>
            <pc:sldMk cId="3525285966" sldId="330"/>
            <ac:picMk id="10" creationId="{A4CC240E-9085-8316-F5CC-D76B0BBC9865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6-21T21:22:54.275" v="7906" actId="20577"/>
        <pc:sldMkLst>
          <pc:docMk/>
          <pc:sldMk cId="2057863818" sldId="331"/>
        </pc:sldMkLst>
        <pc:spChg chg="mod">
          <ac:chgData name="Jha, Aryan Ritwajeet" userId="2aad577e-539b-449b-83a6-8d411f484b4d" providerId="ADAL" clId="{49408841-B2F4-4D1B-91E9-399D964EDA3B}" dt="2023-06-21T21:20:49.995" v="7738" actId="20577"/>
          <ac:spMkLst>
            <pc:docMk/>
            <pc:sldMk cId="2057863818" sldId="331"/>
            <ac:spMk id="4" creationId="{66FA94DA-B1D5-F9D7-A3D6-CD79D713F9E1}"/>
          </ac:spMkLst>
        </pc:spChg>
        <pc:spChg chg="mod">
          <ac:chgData name="Jha, Aryan Ritwajeet" userId="2aad577e-539b-449b-83a6-8d411f484b4d" providerId="ADAL" clId="{49408841-B2F4-4D1B-91E9-399D964EDA3B}" dt="2023-06-21T21:22:54.275" v="7906" actId="20577"/>
          <ac:spMkLst>
            <pc:docMk/>
            <pc:sldMk cId="2057863818" sldId="331"/>
            <ac:spMk id="13" creationId="{F072F859-0B1C-A39C-1C2E-095A5562AFCB}"/>
          </ac:spMkLst>
        </pc:spChg>
        <pc:picChg chg="add mod">
          <ac:chgData name="Jha, Aryan Ritwajeet" userId="2aad577e-539b-449b-83a6-8d411f484b4d" providerId="ADAL" clId="{49408841-B2F4-4D1B-91E9-399D964EDA3B}" dt="2023-06-21T21:21:26.325" v="7744" actId="208"/>
          <ac:picMkLst>
            <pc:docMk/>
            <pc:sldMk cId="2057863818" sldId="331"/>
            <ac:picMk id="5" creationId="{E5E46CC4-4DC5-777C-A4FC-5DC5384D3CE0}"/>
          </ac:picMkLst>
        </pc:picChg>
        <pc:picChg chg="del">
          <ac:chgData name="Jha, Aryan Ritwajeet" userId="2aad577e-539b-449b-83a6-8d411f484b4d" providerId="ADAL" clId="{49408841-B2F4-4D1B-91E9-399D964EDA3B}" dt="2023-06-21T21:20:54.795" v="7739" actId="478"/>
          <ac:picMkLst>
            <pc:docMk/>
            <pc:sldMk cId="2057863818" sldId="331"/>
            <ac:picMk id="8" creationId="{40DB476D-DC55-EE2A-A85E-3E8F3CA72567}"/>
          </ac:picMkLst>
        </pc:picChg>
      </pc:sldChg>
      <pc:sldChg chg="addSp modSp add mod">
        <pc:chgData name="Jha, Aryan Ritwajeet" userId="2aad577e-539b-449b-83a6-8d411f484b4d" providerId="ADAL" clId="{49408841-B2F4-4D1B-91E9-399D964EDA3B}" dt="2023-06-21T21:23:42.275" v="7913" actId="1076"/>
        <pc:sldMkLst>
          <pc:docMk/>
          <pc:sldMk cId="2734114033" sldId="332"/>
        </pc:sldMkLst>
        <pc:picChg chg="add mod">
          <ac:chgData name="Jha, Aryan Ritwajeet" userId="2aad577e-539b-449b-83a6-8d411f484b4d" providerId="ADAL" clId="{49408841-B2F4-4D1B-91E9-399D964EDA3B}" dt="2023-06-21T21:23:42.275" v="7913" actId="1076"/>
          <ac:picMkLst>
            <pc:docMk/>
            <pc:sldMk cId="2734114033" sldId="332"/>
            <ac:picMk id="5" creationId="{61A75226-E70A-E161-4383-9FF0578990E4}"/>
          </ac:picMkLst>
        </pc:picChg>
        <pc:picChg chg="mod">
          <ac:chgData name="Jha, Aryan Ritwajeet" userId="2aad577e-539b-449b-83a6-8d411f484b4d" providerId="ADAL" clId="{49408841-B2F4-4D1B-91E9-399D964EDA3B}" dt="2023-06-21T21:23:36.725" v="7909" actId="1076"/>
          <ac:picMkLst>
            <pc:docMk/>
            <pc:sldMk cId="2734114033" sldId="332"/>
            <ac:picMk id="8" creationId="{40DB476D-DC55-EE2A-A85E-3E8F3CA72567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6-21T21:30:02.465" v="7959" actId="1076"/>
        <pc:sldMkLst>
          <pc:docMk/>
          <pc:sldMk cId="1019712569" sldId="333"/>
        </pc:sldMkLst>
        <pc:spChg chg="mod">
          <ac:chgData name="Jha, Aryan Ritwajeet" userId="2aad577e-539b-449b-83a6-8d411f484b4d" providerId="ADAL" clId="{49408841-B2F4-4D1B-91E9-399D964EDA3B}" dt="2023-06-21T21:28:06.503" v="7942" actId="20577"/>
          <ac:spMkLst>
            <pc:docMk/>
            <pc:sldMk cId="1019712569" sldId="333"/>
            <ac:spMk id="4" creationId="{66FA94DA-B1D5-F9D7-A3D6-CD79D713F9E1}"/>
          </ac:spMkLst>
        </pc:spChg>
        <pc:spChg chg="mod">
          <ac:chgData name="Jha, Aryan Ritwajeet" userId="2aad577e-539b-449b-83a6-8d411f484b4d" providerId="ADAL" clId="{49408841-B2F4-4D1B-91E9-399D964EDA3B}" dt="2023-06-21T21:29:10.746" v="7943" actId="20577"/>
          <ac:spMkLst>
            <pc:docMk/>
            <pc:sldMk cId="1019712569" sldId="333"/>
            <ac:spMk id="13" creationId="{F072F859-0B1C-A39C-1C2E-095A5562AFCB}"/>
          </ac:spMkLst>
        </pc:spChg>
        <pc:picChg chg="del">
          <ac:chgData name="Jha, Aryan Ritwajeet" userId="2aad577e-539b-449b-83a6-8d411f484b4d" providerId="ADAL" clId="{49408841-B2F4-4D1B-91E9-399D964EDA3B}" dt="2023-06-21T21:29:12.876" v="7945" actId="478"/>
          <ac:picMkLst>
            <pc:docMk/>
            <pc:sldMk cId="1019712569" sldId="333"/>
            <ac:picMk id="5" creationId="{61A75226-E70A-E161-4383-9FF0578990E4}"/>
          </ac:picMkLst>
        </pc:picChg>
        <pc:picChg chg="add mod">
          <ac:chgData name="Jha, Aryan Ritwajeet" userId="2aad577e-539b-449b-83a6-8d411f484b4d" providerId="ADAL" clId="{49408841-B2F4-4D1B-91E9-399D964EDA3B}" dt="2023-06-21T21:29:22.276" v="7951" actId="1076"/>
          <ac:picMkLst>
            <pc:docMk/>
            <pc:sldMk cId="1019712569" sldId="333"/>
            <ac:picMk id="6" creationId="{FCFE3460-55D5-B7F8-CFA4-58F109BAFA04}"/>
          </ac:picMkLst>
        </pc:picChg>
        <pc:picChg chg="del">
          <ac:chgData name="Jha, Aryan Ritwajeet" userId="2aad577e-539b-449b-83a6-8d411f484b4d" providerId="ADAL" clId="{49408841-B2F4-4D1B-91E9-399D964EDA3B}" dt="2023-06-21T21:29:12.110" v="7944" actId="478"/>
          <ac:picMkLst>
            <pc:docMk/>
            <pc:sldMk cId="1019712569" sldId="333"/>
            <ac:picMk id="8" creationId="{40DB476D-DC55-EE2A-A85E-3E8F3CA72567}"/>
          </ac:picMkLst>
        </pc:picChg>
        <pc:picChg chg="add mod">
          <ac:chgData name="Jha, Aryan Ritwajeet" userId="2aad577e-539b-449b-83a6-8d411f484b4d" providerId="ADAL" clId="{49408841-B2F4-4D1B-91E9-399D964EDA3B}" dt="2023-06-21T21:29:40.430" v="7955" actId="1076"/>
          <ac:picMkLst>
            <pc:docMk/>
            <pc:sldMk cId="1019712569" sldId="333"/>
            <ac:picMk id="9" creationId="{A127E5E3-F227-5DF1-2CB0-5575459A31EE}"/>
          </ac:picMkLst>
        </pc:picChg>
        <pc:picChg chg="add mod">
          <ac:chgData name="Jha, Aryan Ritwajeet" userId="2aad577e-539b-449b-83a6-8d411f484b4d" providerId="ADAL" clId="{49408841-B2F4-4D1B-91E9-399D964EDA3B}" dt="2023-06-21T21:30:02.465" v="7959" actId="1076"/>
          <ac:picMkLst>
            <pc:docMk/>
            <pc:sldMk cId="1019712569" sldId="333"/>
            <ac:picMk id="11" creationId="{76CC82B2-AA02-1122-5C32-80A9BA519D55}"/>
          </ac:picMkLst>
        </pc:picChg>
      </pc:sldChg>
      <pc:sldChg chg="addSp delSp modSp add mod">
        <pc:chgData name="Jha, Aryan Ritwajeet" userId="2aad577e-539b-449b-83a6-8d411f484b4d" providerId="ADAL" clId="{49408841-B2F4-4D1B-91E9-399D964EDA3B}" dt="2023-06-21T21:32:01.942" v="8085" actId="1076"/>
        <pc:sldMkLst>
          <pc:docMk/>
          <pc:sldMk cId="327558015" sldId="334"/>
        </pc:sldMkLst>
        <pc:spChg chg="mod">
          <ac:chgData name="Jha, Aryan Ritwajeet" userId="2aad577e-539b-449b-83a6-8d411f484b4d" providerId="ADAL" clId="{49408841-B2F4-4D1B-91E9-399D964EDA3B}" dt="2023-06-21T21:32:01.942" v="8085" actId="1076"/>
          <ac:spMkLst>
            <pc:docMk/>
            <pc:sldMk cId="327558015" sldId="334"/>
            <ac:spMk id="13" creationId="{F072F859-0B1C-A39C-1C2E-095A5562AFCB}"/>
          </ac:spMkLst>
        </pc:spChg>
        <pc:picChg chg="add mod">
          <ac:chgData name="Jha, Aryan Ritwajeet" userId="2aad577e-539b-449b-83a6-8d411f484b4d" providerId="ADAL" clId="{49408841-B2F4-4D1B-91E9-399D964EDA3B}" dt="2023-06-21T21:31:04.105" v="7971" actId="1076"/>
          <ac:picMkLst>
            <pc:docMk/>
            <pc:sldMk cId="327558015" sldId="334"/>
            <ac:picMk id="5" creationId="{89A037DE-6C79-94EE-E4A6-1FB33AF49C26}"/>
          </ac:picMkLst>
        </pc:picChg>
        <pc:picChg chg="mod">
          <ac:chgData name="Jha, Aryan Ritwajeet" userId="2aad577e-539b-449b-83a6-8d411f484b4d" providerId="ADAL" clId="{49408841-B2F4-4D1B-91E9-399D964EDA3B}" dt="2023-06-21T21:31:03.363" v="7970" actId="1076"/>
          <ac:picMkLst>
            <pc:docMk/>
            <pc:sldMk cId="327558015" sldId="334"/>
            <ac:picMk id="6" creationId="{FCFE3460-55D5-B7F8-CFA4-58F109BAFA04}"/>
          </ac:picMkLst>
        </pc:picChg>
        <pc:picChg chg="del">
          <ac:chgData name="Jha, Aryan Ritwajeet" userId="2aad577e-539b-449b-83a6-8d411f484b4d" providerId="ADAL" clId="{49408841-B2F4-4D1B-91E9-399D964EDA3B}" dt="2023-06-21T21:30:43.810" v="7962" actId="478"/>
          <ac:picMkLst>
            <pc:docMk/>
            <pc:sldMk cId="327558015" sldId="334"/>
            <ac:picMk id="9" creationId="{A127E5E3-F227-5DF1-2CB0-5575459A31EE}"/>
          </ac:picMkLst>
        </pc:picChg>
        <pc:picChg chg="del">
          <ac:chgData name="Jha, Aryan Ritwajeet" userId="2aad577e-539b-449b-83a6-8d411f484b4d" providerId="ADAL" clId="{49408841-B2F4-4D1B-91E9-399D964EDA3B}" dt="2023-06-21T21:30:42.676" v="7961" actId="478"/>
          <ac:picMkLst>
            <pc:docMk/>
            <pc:sldMk cId="327558015" sldId="334"/>
            <ac:picMk id="11" creationId="{76CC82B2-AA02-1122-5C32-80A9BA519D55}"/>
          </ac:picMkLst>
        </pc:picChg>
      </pc:sldChg>
      <pc:sldChg chg="addSp delSp modSp new mod setBg">
        <pc:chgData name="Jha, Aryan Ritwajeet" userId="2aad577e-539b-449b-83a6-8d411f484b4d" providerId="ADAL" clId="{49408841-B2F4-4D1B-91E9-399D964EDA3B}" dt="2023-07-12T00:34:19.344" v="8526" actId="208"/>
        <pc:sldMkLst>
          <pc:docMk/>
          <pc:sldMk cId="2561648844" sldId="335"/>
        </pc:sldMkLst>
        <pc:spChg chg="mod">
          <ac:chgData name="Jha, Aryan Ritwajeet" userId="2aad577e-539b-449b-83a6-8d411f484b4d" providerId="ADAL" clId="{49408841-B2F4-4D1B-91E9-399D964EDA3B}" dt="2023-07-12T00:21:54.914" v="8161" actId="26606"/>
          <ac:spMkLst>
            <pc:docMk/>
            <pc:sldMk cId="2561648844" sldId="335"/>
            <ac:spMk id="2" creationId="{49B468E6-F4DA-5542-6098-733916110612}"/>
          </ac:spMkLst>
        </pc:spChg>
        <pc:spChg chg="del mod">
          <ac:chgData name="Jha, Aryan Ritwajeet" userId="2aad577e-539b-449b-83a6-8d411f484b4d" providerId="ADAL" clId="{49408841-B2F4-4D1B-91E9-399D964EDA3B}" dt="2023-07-12T00:20:29.056" v="8136" actId="26606"/>
          <ac:spMkLst>
            <pc:docMk/>
            <pc:sldMk cId="2561648844" sldId="335"/>
            <ac:spMk id="3" creationId="{90334E25-18D2-3656-10BC-41589A34970B}"/>
          </ac:spMkLst>
        </pc:spChg>
        <pc:spChg chg="add mod">
          <ac:chgData name="Jha, Aryan Ritwajeet" userId="2aad577e-539b-449b-83a6-8d411f484b4d" providerId="ADAL" clId="{49408841-B2F4-4D1B-91E9-399D964EDA3B}" dt="2023-07-12T00:30:28.324" v="8397" actId="208"/>
          <ac:spMkLst>
            <pc:docMk/>
            <pc:sldMk cId="2561648844" sldId="335"/>
            <ac:spMk id="6" creationId="{993D0E55-28C8-C62B-315A-A76FE2FD6449}"/>
          </ac:spMkLst>
        </pc:spChg>
        <pc:spChg chg="add del">
          <ac:chgData name="Jha, Aryan Ritwajeet" userId="2aad577e-539b-449b-83a6-8d411f484b4d" providerId="ADAL" clId="{49408841-B2F4-4D1B-91E9-399D964EDA3B}" dt="2023-07-12T00:20:46.103" v="8145" actId="26606"/>
          <ac:spMkLst>
            <pc:docMk/>
            <pc:sldMk cId="2561648844" sldId="335"/>
            <ac:spMk id="10" creationId="{D4771268-CB57-404A-9271-370EB28F6090}"/>
          </ac:spMkLst>
        </pc:spChg>
        <pc:spChg chg="add del">
          <ac:chgData name="Jha, Aryan Ritwajeet" userId="2aad577e-539b-449b-83a6-8d411f484b4d" providerId="ADAL" clId="{49408841-B2F4-4D1B-91E9-399D964EDA3B}" dt="2023-07-12T00:20:44.633" v="8142" actId="26606"/>
          <ac:spMkLst>
            <pc:docMk/>
            <pc:sldMk cId="2561648844" sldId="335"/>
            <ac:spMk id="15" creationId="{1A95671B-3CC6-4792-9114-B74FAEA224E6}"/>
          </ac:spMkLst>
        </pc:spChg>
        <pc:spChg chg="add del">
          <ac:chgData name="Jha, Aryan Ritwajeet" userId="2aad577e-539b-449b-83a6-8d411f484b4d" providerId="ADAL" clId="{49408841-B2F4-4D1B-91E9-399D964EDA3B}" dt="2023-07-12T00:20:46.094" v="8144" actId="26606"/>
          <ac:spMkLst>
            <pc:docMk/>
            <pc:sldMk cId="2561648844" sldId="335"/>
            <ac:spMk id="17" creationId="{535742DD-1B16-4E9D-B715-0D74B4574A68}"/>
          </ac:spMkLst>
        </pc:spChg>
        <pc:spChg chg="add del">
          <ac:chgData name="Jha, Aryan Ritwajeet" userId="2aad577e-539b-449b-83a6-8d411f484b4d" providerId="ADAL" clId="{49408841-B2F4-4D1B-91E9-399D964EDA3B}" dt="2023-07-12T00:20:46.094" v="8144" actId="26606"/>
          <ac:spMkLst>
            <pc:docMk/>
            <pc:sldMk cId="2561648844" sldId="335"/>
            <ac:spMk id="18" creationId="{A8908DB7-C3A6-4FCB-9820-CEE02B398C4A}"/>
          </ac:spMkLst>
        </pc:spChg>
        <pc:spChg chg="add del">
          <ac:chgData name="Jha, Aryan Ritwajeet" userId="2aad577e-539b-449b-83a6-8d411f484b4d" providerId="ADAL" clId="{49408841-B2F4-4D1B-91E9-399D964EDA3B}" dt="2023-07-12T00:21:54.914" v="8161" actId="26606"/>
          <ac:spMkLst>
            <pc:docMk/>
            <pc:sldMk cId="2561648844" sldId="335"/>
            <ac:spMk id="19" creationId="{441CF7D6-A660-431A-B0BB-140A0D5556B6}"/>
          </ac:spMkLst>
        </pc:spChg>
        <pc:spChg chg="add del">
          <ac:chgData name="Jha, Aryan Ritwajeet" userId="2aad577e-539b-449b-83a6-8d411f484b4d" providerId="ADAL" clId="{49408841-B2F4-4D1B-91E9-399D964EDA3B}" dt="2023-07-12T00:21:54.914" v="8161" actId="26606"/>
          <ac:spMkLst>
            <pc:docMk/>
            <pc:sldMk cId="2561648844" sldId="335"/>
            <ac:spMk id="20" creationId="{2550BE34-C2B8-49B8-8519-67A8CAD51AE9}"/>
          </ac:spMkLst>
        </pc:spChg>
        <pc:spChg chg="add del">
          <ac:chgData name="Jha, Aryan Ritwajeet" userId="2aad577e-539b-449b-83a6-8d411f484b4d" providerId="ADAL" clId="{49408841-B2F4-4D1B-91E9-399D964EDA3B}" dt="2023-07-12T00:21:54.914" v="8161" actId="26606"/>
          <ac:spMkLst>
            <pc:docMk/>
            <pc:sldMk cId="2561648844" sldId="335"/>
            <ac:spMk id="21" creationId="{0570A85B-3810-4F95-97B0-CBF4CCDB381C}"/>
          </ac:spMkLst>
        </pc:spChg>
        <pc:spChg chg="add del">
          <ac:chgData name="Jha, Aryan Ritwajeet" userId="2aad577e-539b-449b-83a6-8d411f484b4d" providerId="ADAL" clId="{49408841-B2F4-4D1B-91E9-399D964EDA3B}" dt="2023-07-12T00:21:54.914" v="8161" actId="26606"/>
          <ac:spMkLst>
            <pc:docMk/>
            <pc:sldMk cId="2561648844" sldId="335"/>
            <ac:spMk id="22" creationId="{A7457DD9-5A45-400A-AB4B-4B4EDECA25F1}"/>
          </ac:spMkLst>
        </pc:spChg>
        <pc:spChg chg="add mod">
          <ac:chgData name="Jha, Aryan Ritwajeet" userId="2aad577e-539b-449b-83a6-8d411f484b4d" providerId="ADAL" clId="{49408841-B2F4-4D1B-91E9-399D964EDA3B}" dt="2023-07-12T00:34:19.344" v="8526" actId="208"/>
          <ac:spMkLst>
            <pc:docMk/>
            <pc:sldMk cId="2561648844" sldId="335"/>
            <ac:spMk id="25" creationId="{1A57F294-7580-E8B9-8064-D8070CE825A5}"/>
          </ac:spMkLst>
        </pc:spChg>
        <pc:spChg chg="add mod ord">
          <ac:chgData name="Jha, Aryan Ritwajeet" userId="2aad577e-539b-449b-83a6-8d411f484b4d" providerId="ADAL" clId="{49408841-B2F4-4D1B-91E9-399D964EDA3B}" dt="2023-07-12T00:34:16.914" v="8525" actId="208"/>
          <ac:spMkLst>
            <pc:docMk/>
            <pc:sldMk cId="2561648844" sldId="335"/>
            <ac:spMk id="26" creationId="{2B175FD5-A62E-C570-61F2-BC1FF7BCAAF8}"/>
          </ac:spMkLst>
        </pc:spChg>
        <pc:spChg chg="add del">
          <ac:chgData name="Jha, Aryan Ritwajeet" userId="2aad577e-539b-449b-83a6-8d411f484b4d" providerId="ADAL" clId="{49408841-B2F4-4D1B-91E9-399D964EDA3B}" dt="2023-07-12T00:21:47.828" v="8148" actId="26606"/>
          <ac:spMkLst>
            <pc:docMk/>
            <pc:sldMk cId="2561648844" sldId="335"/>
            <ac:spMk id="27" creationId="{2550BE34-C2B8-49B8-8519-67A8CAD51AE9}"/>
          </ac:spMkLst>
        </pc:spChg>
        <pc:spChg chg="add del">
          <ac:chgData name="Jha, Aryan Ritwajeet" userId="2aad577e-539b-449b-83a6-8d411f484b4d" providerId="ADAL" clId="{49408841-B2F4-4D1B-91E9-399D964EDA3B}" dt="2023-07-12T00:21:47.828" v="8148" actId="26606"/>
          <ac:spMkLst>
            <pc:docMk/>
            <pc:sldMk cId="2561648844" sldId="335"/>
            <ac:spMk id="29" creationId="{A7457DD9-5A45-400A-AB4B-4B4EDECA25F1}"/>
          </ac:spMkLst>
        </pc:spChg>
        <pc:spChg chg="add del">
          <ac:chgData name="Jha, Aryan Ritwajeet" userId="2aad577e-539b-449b-83a6-8d411f484b4d" providerId="ADAL" clId="{49408841-B2F4-4D1B-91E9-399D964EDA3B}" dt="2023-07-12T00:21:47.828" v="8148" actId="26606"/>
          <ac:spMkLst>
            <pc:docMk/>
            <pc:sldMk cId="2561648844" sldId="335"/>
            <ac:spMk id="31" creationId="{441CF7D6-A660-431A-B0BB-140A0D5556B6}"/>
          </ac:spMkLst>
        </pc:spChg>
        <pc:spChg chg="add mod">
          <ac:chgData name="Jha, Aryan Ritwajeet" userId="2aad577e-539b-449b-83a6-8d411f484b4d" providerId="ADAL" clId="{49408841-B2F4-4D1B-91E9-399D964EDA3B}" dt="2023-07-12T00:30:23.604" v="8396" actId="1582"/>
          <ac:spMkLst>
            <pc:docMk/>
            <pc:sldMk cId="2561648844" sldId="335"/>
            <ac:spMk id="32" creationId="{3D4C88DF-9C82-3CE8-8DBB-5D3BC012F956}"/>
          </ac:spMkLst>
        </pc:spChg>
        <pc:spChg chg="add del">
          <ac:chgData name="Jha, Aryan Ritwajeet" userId="2aad577e-539b-449b-83a6-8d411f484b4d" providerId="ADAL" clId="{49408841-B2F4-4D1B-91E9-399D964EDA3B}" dt="2023-07-12T00:21:47.828" v="8148" actId="26606"/>
          <ac:spMkLst>
            <pc:docMk/>
            <pc:sldMk cId="2561648844" sldId="335"/>
            <ac:spMk id="33" creationId="{0570A85B-3810-4F95-97B0-CBF4CCDB381C}"/>
          </ac:spMkLst>
        </pc:spChg>
        <pc:spChg chg="add del">
          <ac:chgData name="Jha, Aryan Ritwajeet" userId="2aad577e-539b-449b-83a6-8d411f484b4d" providerId="ADAL" clId="{49408841-B2F4-4D1B-91E9-399D964EDA3B}" dt="2023-07-12T00:21:49.001" v="8150" actId="26606"/>
          <ac:spMkLst>
            <pc:docMk/>
            <pc:sldMk cId="2561648844" sldId="335"/>
            <ac:spMk id="35" creationId="{1A95671B-3CC6-4792-9114-B74FAEA224E6}"/>
          </ac:spMkLst>
        </pc:spChg>
        <pc:spChg chg="add del">
          <ac:chgData name="Jha, Aryan Ritwajeet" userId="2aad577e-539b-449b-83a6-8d411f484b4d" providerId="ADAL" clId="{49408841-B2F4-4D1B-91E9-399D964EDA3B}" dt="2023-07-12T00:21:49.706" v="8152" actId="26606"/>
          <ac:spMkLst>
            <pc:docMk/>
            <pc:sldMk cId="2561648844" sldId="335"/>
            <ac:spMk id="37" creationId="{2B97F24A-32CE-4C1C-A50D-3016B394DCFB}"/>
          </ac:spMkLst>
        </pc:spChg>
        <pc:spChg chg="add del">
          <ac:chgData name="Jha, Aryan Ritwajeet" userId="2aad577e-539b-449b-83a6-8d411f484b4d" providerId="ADAL" clId="{49408841-B2F4-4D1B-91E9-399D964EDA3B}" dt="2023-07-12T00:21:49.706" v="8152" actId="26606"/>
          <ac:spMkLst>
            <pc:docMk/>
            <pc:sldMk cId="2561648844" sldId="335"/>
            <ac:spMk id="38" creationId="{CD8B4F24-440B-49E9-B85D-733523DC064B}"/>
          </ac:spMkLst>
        </pc:spChg>
        <pc:spChg chg="add del">
          <ac:chgData name="Jha, Aryan Ritwajeet" userId="2aad577e-539b-449b-83a6-8d411f484b4d" providerId="ADAL" clId="{49408841-B2F4-4D1B-91E9-399D964EDA3B}" dt="2023-07-12T00:21:50.494" v="8154" actId="26606"/>
          <ac:spMkLst>
            <pc:docMk/>
            <pc:sldMk cId="2561648844" sldId="335"/>
            <ac:spMk id="40" creationId="{32AEEBC8-9D30-42EF-95F2-386C2653FBF0}"/>
          </ac:spMkLst>
        </pc:spChg>
        <pc:spChg chg="add del">
          <ac:chgData name="Jha, Aryan Ritwajeet" userId="2aad577e-539b-449b-83a6-8d411f484b4d" providerId="ADAL" clId="{49408841-B2F4-4D1B-91E9-399D964EDA3B}" dt="2023-07-12T00:21:50.494" v="8154" actId="26606"/>
          <ac:spMkLst>
            <pc:docMk/>
            <pc:sldMk cId="2561648844" sldId="335"/>
            <ac:spMk id="41" creationId="{3529E97A-97C3-40EA-8A04-5C02398D568F}"/>
          </ac:spMkLst>
        </pc:spChg>
        <pc:spChg chg="add del">
          <ac:chgData name="Jha, Aryan Ritwajeet" userId="2aad577e-539b-449b-83a6-8d411f484b4d" providerId="ADAL" clId="{49408841-B2F4-4D1B-91E9-399D964EDA3B}" dt="2023-07-12T00:21:50.494" v="8154" actId="26606"/>
          <ac:spMkLst>
            <pc:docMk/>
            <pc:sldMk cId="2561648844" sldId="335"/>
            <ac:spMk id="42" creationId="{59FA8C2E-A5A7-4490-927A-7CD58343EDBB}"/>
          </ac:spMkLst>
        </pc:spChg>
        <pc:spChg chg="add del">
          <ac:chgData name="Jha, Aryan Ritwajeet" userId="2aad577e-539b-449b-83a6-8d411f484b4d" providerId="ADAL" clId="{49408841-B2F4-4D1B-91E9-399D964EDA3B}" dt="2023-07-12T00:21:51.324" v="8156" actId="26606"/>
          <ac:spMkLst>
            <pc:docMk/>
            <pc:sldMk cId="2561648844" sldId="335"/>
            <ac:spMk id="44" creationId="{32AEEBC8-9D30-42EF-95F2-386C2653FBF0}"/>
          </ac:spMkLst>
        </pc:spChg>
        <pc:spChg chg="add del">
          <ac:chgData name="Jha, Aryan Ritwajeet" userId="2aad577e-539b-449b-83a6-8d411f484b4d" providerId="ADAL" clId="{49408841-B2F4-4D1B-91E9-399D964EDA3B}" dt="2023-07-12T00:21:51.324" v="8156" actId="26606"/>
          <ac:spMkLst>
            <pc:docMk/>
            <pc:sldMk cId="2561648844" sldId="335"/>
            <ac:spMk id="45" creationId="{2E92FA66-67D7-4CB4-94D3-E643A9AD4757}"/>
          </ac:spMkLst>
        </pc:spChg>
        <pc:spChg chg="add del">
          <ac:chgData name="Jha, Aryan Ritwajeet" userId="2aad577e-539b-449b-83a6-8d411f484b4d" providerId="ADAL" clId="{49408841-B2F4-4D1B-91E9-399D964EDA3B}" dt="2023-07-12T00:21:51.964" v="8158" actId="26606"/>
          <ac:spMkLst>
            <pc:docMk/>
            <pc:sldMk cId="2561648844" sldId="335"/>
            <ac:spMk id="47" creationId="{2B97F24A-32CE-4C1C-A50D-3016B394DCFB}"/>
          </ac:spMkLst>
        </pc:spChg>
        <pc:spChg chg="add del">
          <ac:chgData name="Jha, Aryan Ritwajeet" userId="2aad577e-539b-449b-83a6-8d411f484b4d" providerId="ADAL" clId="{49408841-B2F4-4D1B-91E9-399D964EDA3B}" dt="2023-07-12T00:21:51.964" v="8158" actId="26606"/>
          <ac:spMkLst>
            <pc:docMk/>
            <pc:sldMk cId="2561648844" sldId="335"/>
            <ac:spMk id="48" creationId="{CD8B4F24-440B-49E9-B85D-733523DC064B}"/>
          </ac:spMkLst>
        </pc:spChg>
        <pc:spChg chg="add del">
          <ac:chgData name="Jha, Aryan Ritwajeet" userId="2aad577e-539b-449b-83a6-8d411f484b4d" providerId="ADAL" clId="{49408841-B2F4-4D1B-91E9-399D964EDA3B}" dt="2023-07-12T00:21:54.904" v="8160" actId="26606"/>
          <ac:spMkLst>
            <pc:docMk/>
            <pc:sldMk cId="2561648844" sldId="335"/>
            <ac:spMk id="50" creationId="{32AEEBC8-9D30-42EF-95F2-386C2653FBF0}"/>
          </ac:spMkLst>
        </pc:spChg>
        <pc:spChg chg="add del">
          <ac:chgData name="Jha, Aryan Ritwajeet" userId="2aad577e-539b-449b-83a6-8d411f484b4d" providerId="ADAL" clId="{49408841-B2F4-4D1B-91E9-399D964EDA3B}" dt="2023-07-12T00:21:54.904" v="8160" actId="26606"/>
          <ac:spMkLst>
            <pc:docMk/>
            <pc:sldMk cId="2561648844" sldId="335"/>
            <ac:spMk id="51" creationId="{3529E97A-97C3-40EA-8A04-5C02398D568F}"/>
          </ac:spMkLst>
        </pc:spChg>
        <pc:spChg chg="add del">
          <ac:chgData name="Jha, Aryan Ritwajeet" userId="2aad577e-539b-449b-83a6-8d411f484b4d" providerId="ADAL" clId="{49408841-B2F4-4D1B-91E9-399D964EDA3B}" dt="2023-07-12T00:21:54.904" v="8160" actId="26606"/>
          <ac:spMkLst>
            <pc:docMk/>
            <pc:sldMk cId="2561648844" sldId="335"/>
            <ac:spMk id="52" creationId="{59FA8C2E-A5A7-4490-927A-7CD58343EDBB}"/>
          </ac:spMkLst>
        </pc:spChg>
        <pc:spChg chg="add">
          <ac:chgData name="Jha, Aryan Ritwajeet" userId="2aad577e-539b-449b-83a6-8d411f484b4d" providerId="ADAL" clId="{49408841-B2F4-4D1B-91E9-399D964EDA3B}" dt="2023-07-12T00:21:54.914" v="8161" actId="26606"/>
          <ac:spMkLst>
            <pc:docMk/>
            <pc:sldMk cId="2561648844" sldId="335"/>
            <ac:spMk id="54" creationId="{2B97F24A-32CE-4C1C-A50D-3016B394DCFB}"/>
          </ac:spMkLst>
        </pc:spChg>
        <pc:spChg chg="add">
          <ac:chgData name="Jha, Aryan Ritwajeet" userId="2aad577e-539b-449b-83a6-8d411f484b4d" providerId="ADAL" clId="{49408841-B2F4-4D1B-91E9-399D964EDA3B}" dt="2023-07-12T00:21:54.914" v="8161" actId="26606"/>
          <ac:spMkLst>
            <pc:docMk/>
            <pc:sldMk cId="2561648844" sldId="335"/>
            <ac:spMk id="55" creationId="{CD8B4F24-440B-49E9-B85D-733523DC064B}"/>
          </ac:spMkLst>
        </pc:spChg>
        <pc:grpChg chg="add mod">
          <ac:chgData name="Jha, Aryan Ritwajeet" userId="2aad577e-539b-449b-83a6-8d411f484b4d" providerId="ADAL" clId="{49408841-B2F4-4D1B-91E9-399D964EDA3B}" dt="2023-07-12T00:23:12.183" v="8169" actId="1076"/>
          <ac:grpSpMkLst>
            <pc:docMk/>
            <pc:sldMk cId="2561648844" sldId="335"/>
            <ac:grpSpMk id="12" creationId="{00080FB3-8F3E-85E6-6C64-7E5AF8580A58}"/>
          </ac:grpSpMkLst>
        </pc:grpChg>
        <pc:picChg chg="add mod ord">
          <ac:chgData name="Jha, Aryan Ritwajeet" userId="2aad577e-539b-449b-83a6-8d411f484b4d" providerId="ADAL" clId="{49408841-B2F4-4D1B-91E9-399D964EDA3B}" dt="2023-07-12T00:30:35.394" v="8398" actId="208"/>
          <ac:picMkLst>
            <pc:docMk/>
            <pc:sldMk cId="2561648844" sldId="335"/>
            <ac:picMk id="5" creationId="{01D6C29C-2370-F074-8EE0-F030C00C7742}"/>
          </ac:picMkLst>
        </pc:picChg>
        <pc:picChg chg="add mod">
          <ac:chgData name="Jha, Aryan Ritwajeet" userId="2aad577e-539b-449b-83a6-8d411f484b4d" providerId="ADAL" clId="{49408841-B2F4-4D1B-91E9-399D964EDA3B}" dt="2023-07-12T00:30:35.394" v="8398" actId="208"/>
          <ac:picMkLst>
            <pc:docMk/>
            <pc:sldMk cId="2561648844" sldId="335"/>
            <ac:picMk id="8" creationId="{E0CC8BCD-36D7-9463-8D20-7DDECB49B318}"/>
          </ac:picMkLst>
        </pc:picChg>
        <pc:picChg chg="add mod">
          <ac:chgData name="Jha, Aryan Ritwajeet" userId="2aad577e-539b-449b-83a6-8d411f484b4d" providerId="ADAL" clId="{49408841-B2F4-4D1B-91E9-399D964EDA3B}" dt="2023-07-12T00:30:35.394" v="8398" actId="208"/>
          <ac:picMkLst>
            <pc:docMk/>
            <pc:sldMk cId="2561648844" sldId="335"/>
            <ac:picMk id="11" creationId="{0C7878BD-3FED-2ABF-45F3-7E306609AB46}"/>
          </ac:picMkLst>
        </pc:picChg>
        <pc:picChg chg="add mod">
          <ac:chgData name="Jha, Aryan Ritwajeet" userId="2aad577e-539b-449b-83a6-8d411f484b4d" providerId="ADAL" clId="{49408841-B2F4-4D1B-91E9-399D964EDA3B}" dt="2023-07-12T00:30:35.394" v="8398" actId="208"/>
          <ac:picMkLst>
            <pc:docMk/>
            <pc:sldMk cId="2561648844" sldId="335"/>
            <ac:picMk id="14" creationId="{CF9E4F23-9671-5259-EB67-9169DDE690EA}"/>
          </ac:picMkLst>
        </pc:picChg>
        <pc:cxnChg chg="add del">
          <ac:chgData name="Jha, Aryan Ritwajeet" userId="2aad577e-539b-449b-83a6-8d411f484b4d" providerId="ADAL" clId="{49408841-B2F4-4D1B-91E9-399D964EDA3B}" dt="2023-07-12T00:25:09.304" v="8179" actId="11529"/>
          <ac:cxnSpMkLst>
            <pc:docMk/>
            <pc:sldMk cId="2561648844" sldId="335"/>
            <ac:cxnSpMk id="16" creationId="{B56A45FF-842E-AAE2-E44C-75FFFE487B4E}"/>
          </ac:cxnSpMkLst>
        </pc:cxnChg>
        <pc:cxnChg chg="add mod">
          <ac:chgData name="Jha, Aryan Ritwajeet" userId="2aad577e-539b-449b-83a6-8d411f484b4d" providerId="ADAL" clId="{49408841-B2F4-4D1B-91E9-399D964EDA3B}" dt="2023-07-12T00:34:06.674" v="8524" actId="20577"/>
          <ac:cxnSpMkLst>
            <pc:docMk/>
            <pc:sldMk cId="2561648844" sldId="335"/>
            <ac:cxnSpMk id="24" creationId="{EB3351FB-48C6-A234-0327-4F908757A172}"/>
          </ac:cxnSpMkLst>
        </pc:cxnChg>
        <pc:cxnChg chg="add mod">
          <ac:chgData name="Jha, Aryan Ritwajeet" userId="2aad577e-539b-449b-83a6-8d411f484b4d" providerId="ADAL" clId="{49408841-B2F4-4D1B-91E9-399D964EDA3B}" dt="2023-07-12T00:32:32.194" v="8438" actId="208"/>
          <ac:cxnSpMkLst>
            <pc:docMk/>
            <pc:sldMk cId="2561648844" sldId="335"/>
            <ac:cxnSpMk id="30" creationId="{03097A19-80AF-0DDF-C17B-171ECA733088}"/>
          </ac:cxnSpMkLst>
        </pc:cxnChg>
        <pc:cxnChg chg="add mod">
          <ac:chgData name="Jha, Aryan Ritwajeet" userId="2aad577e-539b-449b-83a6-8d411f484b4d" providerId="ADAL" clId="{49408841-B2F4-4D1B-91E9-399D964EDA3B}" dt="2023-07-12T00:32:32.194" v="8438" actId="208"/>
          <ac:cxnSpMkLst>
            <pc:docMk/>
            <pc:sldMk cId="2561648844" sldId="335"/>
            <ac:cxnSpMk id="36" creationId="{2BDEFCA6-257C-484A-0271-32609DD99FE3}"/>
          </ac:cxnSpMkLst>
        </pc:cxnChg>
        <pc:cxnChg chg="add del">
          <ac:chgData name="Jha, Aryan Ritwajeet" userId="2aad577e-539b-449b-83a6-8d411f484b4d" providerId="ADAL" clId="{49408841-B2F4-4D1B-91E9-399D964EDA3B}" dt="2023-07-12T00:29:27.926" v="8389" actId="11529"/>
          <ac:cxnSpMkLst>
            <pc:docMk/>
            <pc:sldMk cId="2561648844" sldId="335"/>
            <ac:cxnSpMk id="43" creationId="{69F98075-F422-6E46-E58E-2011B4DF6031}"/>
          </ac:cxnSpMkLst>
        </pc:cxnChg>
        <pc:cxnChg chg="add mod">
          <ac:chgData name="Jha, Aryan Ritwajeet" userId="2aad577e-539b-449b-83a6-8d411f484b4d" providerId="ADAL" clId="{49408841-B2F4-4D1B-91E9-399D964EDA3B}" dt="2023-07-12T00:32:32.194" v="8438" actId="208"/>
          <ac:cxnSpMkLst>
            <pc:docMk/>
            <pc:sldMk cId="2561648844" sldId="335"/>
            <ac:cxnSpMk id="49" creationId="{47B37B12-7083-9253-EA29-143C026CAEEC}"/>
          </ac:cxnSpMkLst>
        </pc:cxnChg>
        <pc:cxnChg chg="add mod">
          <ac:chgData name="Jha, Aryan Ritwajeet" userId="2aad577e-539b-449b-83a6-8d411f484b4d" providerId="ADAL" clId="{49408841-B2F4-4D1B-91E9-399D964EDA3B}" dt="2023-07-12T00:32:32.194" v="8438" actId="208"/>
          <ac:cxnSpMkLst>
            <pc:docMk/>
            <pc:sldMk cId="2561648844" sldId="335"/>
            <ac:cxnSpMk id="56" creationId="{505CB10D-28B5-B80D-7280-76A996A7E29A}"/>
          </ac:cxnSpMkLst>
        </pc:cxnChg>
      </pc:sldChg>
      <pc:sldChg chg="addSp delSp modSp new mod setBg">
        <pc:chgData name="Jha, Aryan Ritwajeet" userId="2aad577e-539b-449b-83a6-8d411f484b4d" providerId="ADAL" clId="{49408841-B2F4-4D1B-91E9-399D964EDA3B}" dt="2023-07-12T01:08:32.326" v="8687" actId="1076"/>
        <pc:sldMkLst>
          <pc:docMk/>
          <pc:sldMk cId="1083868590" sldId="336"/>
        </pc:sldMkLst>
        <pc:spChg chg="mod ord">
          <ac:chgData name="Jha, Aryan Ritwajeet" userId="2aad577e-539b-449b-83a6-8d411f484b4d" providerId="ADAL" clId="{49408841-B2F4-4D1B-91E9-399D964EDA3B}" dt="2023-07-12T01:06:42.926" v="8675" actId="1076"/>
          <ac:spMkLst>
            <pc:docMk/>
            <pc:sldMk cId="1083868590" sldId="336"/>
            <ac:spMk id="2" creationId="{177F810F-410D-C888-4B4A-087B3E00B399}"/>
          </ac:spMkLst>
        </pc:spChg>
        <pc:spChg chg="del">
          <ac:chgData name="Jha, Aryan Ritwajeet" userId="2aad577e-539b-449b-83a6-8d411f484b4d" providerId="ADAL" clId="{49408841-B2F4-4D1B-91E9-399D964EDA3B}" dt="2023-07-12T00:40:35.070" v="8531" actId="22"/>
          <ac:spMkLst>
            <pc:docMk/>
            <pc:sldMk cId="1083868590" sldId="336"/>
            <ac:spMk id="3" creationId="{2657DEA1-3CE0-392F-A236-011BE9A1C02D}"/>
          </ac:spMkLst>
        </pc:spChg>
        <pc:spChg chg="add mod ord">
          <ac:chgData name="Jha, Aryan Ritwajeet" userId="2aad577e-539b-449b-83a6-8d411f484b4d" providerId="ADAL" clId="{49408841-B2F4-4D1B-91E9-399D964EDA3B}" dt="2023-07-12T01:08:32.326" v="8687" actId="1076"/>
          <ac:spMkLst>
            <pc:docMk/>
            <pc:sldMk cId="1083868590" sldId="336"/>
            <ac:spMk id="4" creationId="{C1242663-B6E5-ABE3-9294-EB6B180ECF42}"/>
          </ac:spMkLst>
        </pc:spChg>
        <pc:spChg chg="add del">
          <ac:chgData name="Jha, Aryan Ritwajeet" userId="2aad577e-539b-449b-83a6-8d411f484b4d" providerId="ADAL" clId="{49408841-B2F4-4D1B-91E9-399D964EDA3B}" dt="2023-07-12T00:40:43.245" v="8535" actId="26606"/>
          <ac:spMkLst>
            <pc:docMk/>
            <pc:sldMk cId="1083868590" sldId="336"/>
            <ac:spMk id="11" creationId="{2B97F24A-32CE-4C1C-A50D-3016B394DCFB}"/>
          </ac:spMkLst>
        </pc:spChg>
        <pc:spChg chg="add del">
          <ac:chgData name="Jha, Aryan Ritwajeet" userId="2aad577e-539b-449b-83a6-8d411f484b4d" providerId="ADAL" clId="{49408841-B2F4-4D1B-91E9-399D964EDA3B}" dt="2023-07-12T00:40:43.245" v="8535" actId="26606"/>
          <ac:spMkLst>
            <pc:docMk/>
            <pc:sldMk cId="1083868590" sldId="336"/>
            <ac:spMk id="13" creationId="{CD8B4F24-440B-49E9-B85D-733523DC064B}"/>
          </ac:spMkLst>
        </pc:spChg>
        <pc:spChg chg="add del">
          <ac:chgData name="Jha, Aryan Ritwajeet" userId="2aad577e-539b-449b-83a6-8d411f484b4d" providerId="ADAL" clId="{49408841-B2F4-4D1B-91E9-399D964EDA3B}" dt="2023-07-12T00:40:45.790" v="8537" actId="26606"/>
          <ac:spMkLst>
            <pc:docMk/>
            <pc:sldMk cId="1083868590" sldId="336"/>
            <ac:spMk id="15" creationId="{441CF7D6-A660-431A-B0BB-140A0D5556B6}"/>
          </ac:spMkLst>
        </pc:spChg>
        <pc:spChg chg="add del">
          <ac:chgData name="Jha, Aryan Ritwajeet" userId="2aad577e-539b-449b-83a6-8d411f484b4d" providerId="ADAL" clId="{49408841-B2F4-4D1B-91E9-399D964EDA3B}" dt="2023-07-12T00:40:45.790" v="8537" actId="26606"/>
          <ac:spMkLst>
            <pc:docMk/>
            <pc:sldMk cId="1083868590" sldId="336"/>
            <ac:spMk id="16" creationId="{2550BE34-C2B8-49B8-8519-67A8CAD51AE9}"/>
          </ac:spMkLst>
        </pc:spChg>
        <pc:spChg chg="add del">
          <ac:chgData name="Jha, Aryan Ritwajeet" userId="2aad577e-539b-449b-83a6-8d411f484b4d" providerId="ADAL" clId="{49408841-B2F4-4D1B-91E9-399D964EDA3B}" dt="2023-07-12T00:40:45.790" v="8537" actId="26606"/>
          <ac:spMkLst>
            <pc:docMk/>
            <pc:sldMk cId="1083868590" sldId="336"/>
            <ac:spMk id="17" creationId="{0570A85B-3810-4F95-97B0-CBF4CCDB381C}"/>
          </ac:spMkLst>
        </pc:spChg>
        <pc:spChg chg="add del">
          <ac:chgData name="Jha, Aryan Ritwajeet" userId="2aad577e-539b-449b-83a6-8d411f484b4d" providerId="ADAL" clId="{49408841-B2F4-4D1B-91E9-399D964EDA3B}" dt="2023-07-12T00:40:45.790" v="8537" actId="26606"/>
          <ac:spMkLst>
            <pc:docMk/>
            <pc:sldMk cId="1083868590" sldId="336"/>
            <ac:spMk id="18" creationId="{A7457DD9-5A45-400A-AB4B-4B4EDECA25F1}"/>
          </ac:spMkLst>
        </pc:spChg>
        <pc:spChg chg="add del">
          <ac:chgData name="Jha, Aryan Ritwajeet" userId="2aad577e-539b-449b-83a6-8d411f484b4d" providerId="ADAL" clId="{49408841-B2F4-4D1B-91E9-399D964EDA3B}" dt="2023-07-12T00:41:03.295" v="8555" actId="26606"/>
          <ac:spMkLst>
            <pc:docMk/>
            <pc:sldMk cId="1083868590" sldId="336"/>
            <ac:spMk id="19" creationId="{53E5B1A8-3AC9-4BD1-9BBC-78CA94F2D1BA}"/>
          </ac:spMkLst>
        </pc:spChg>
        <pc:spChg chg="add del">
          <ac:chgData name="Jha, Aryan Ritwajeet" userId="2aad577e-539b-449b-83a6-8d411f484b4d" providerId="ADAL" clId="{49408841-B2F4-4D1B-91E9-399D964EDA3B}" dt="2023-07-12T00:40:46.945" v="8539" actId="26606"/>
          <ac:spMkLst>
            <pc:docMk/>
            <pc:sldMk cId="1083868590" sldId="336"/>
            <ac:spMk id="20" creationId="{0E3596DD-156A-473E-9BB3-C6A29F7574E9}"/>
          </ac:spMkLst>
        </pc:spChg>
        <pc:spChg chg="add del">
          <ac:chgData name="Jha, Aryan Ritwajeet" userId="2aad577e-539b-449b-83a6-8d411f484b4d" providerId="ADAL" clId="{49408841-B2F4-4D1B-91E9-399D964EDA3B}" dt="2023-07-12T00:40:46.945" v="8539" actId="26606"/>
          <ac:spMkLst>
            <pc:docMk/>
            <pc:sldMk cId="1083868590" sldId="336"/>
            <ac:spMk id="21" creationId="{2C46C4D6-C474-4E92-B52E-944C1118F7B6}"/>
          </ac:spMkLst>
        </pc:spChg>
        <pc:spChg chg="add del">
          <ac:chgData name="Jha, Aryan Ritwajeet" userId="2aad577e-539b-449b-83a6-8d411f484b4d" providerId="ADAL" clId="{49408841-B2F4-4D1B-91E9-399D964EDA3B}" dt="2023-07-12T00:40:47.816" v="8541" actId="26606"/>
          <ac:spMkLst>
            <pc:docMk/>
            <pc:sldMk cId="1083868590" sldId="336"/>
            <ac:spMk id="26" creationId="{D1942232-83D0-49E2-AF9B-1F97E3C1EF8E}"/>
          </ac:spMkLst>
        </pc:spChg>
        <pc:spChg chg="add del">
          <ac:chgData name="Jha, Aryan Ritwajeet" userId="2aad577e-539b-449b-83a6-8d411f484b4d" providerId="ADAL" clId="{49408841-B2F4-4D1B-91E9-399D964EDA3B}" dt="2023-07-12T00:40:47.816" v="8541" actId="26606"/>
          <ac:spMkLst>
            <pc:docMk/>
            <pc:sldMk cId="1083868590" sldId="336"/>
            <ac:spMk id="27" creationId="{E9E70D72-6E23-4015-A4A6-85C120C19167}"/>
          </ac:spMkLst>
        </pc:spChg>
        <pc:spChg chg="add del">
          <ac:chgData name="Jha, Aryan Ritwajeet" userId="2aad577e-539b-449b-83a6-8d411f484b4d" providerId="ADAL" clId="{49408841-B2F4-4D1B-91E9-399D964EDA3B}" dt="2023-07-12T00:40:52.331" v="8543" actId="26606"/>
          <ac:spMkLst>
            <pc:docMk/>
            <pc:sldMk cId="1083868590" sldId="336"/>
            <ac:spMk id="34" creationId="{1B15ED52-F352-441B-82BF-E0EA34836D08}"/>
          </ac:spMkLst>
        </pc:spChg>
        <pc:spChg chg="add del">
          <ac:chgData name="Jha, Aryan Ritwajeet" userId="2aad577e-539b-449b-83a6-8d411f484b4d" providerId="ADAL" clId="{49408841-B2F4-4D1B-91E9-399D964EDA3B}" dt="2023-07-12T00:40:52.331" v="8543" actId="26606"/>
          <ac:spMkLst>
            <pc:docMk/>
            <pc:sldMk cId="1083868590" sldId="336"/>
            <ac:spMk id="35" creationId="{3B2E3793-BFE6-45A2-9B7B-E18844431C99}"/>
          </ac:spMkLst>
        </pc:spChg>
        <pc:spChg chg="add del">
          <ac:chgData name="Jha, Aryan Ritwajeet" userId="2aad577e-539b-449b-83a6-8d411f484b4d" providerId="ADAL" clId="{49408841-B2F4-4D1B-91E9-399D964EDA3B}" dt="2023-07-12T00:40:52.331" v="8543" actId="26606"/>
          <ac:spMkLst>
            <pc:docMk/>
            <pc:sldMk cId="1083868590" sldId="336"/>
            <ac:spMk id="36" creationId="{BC4C4868-CB8F-4AF9-9CDB-8108F2C19B67}"/>
          </ac:spMkLst>
        </pc:spChg>
        <pc:spChg chg="add del">
          <ac:chgData name="Jha, Aryan Ritwajeet" userId="2aad577e-539b-449b-83a6-8d411f484b4d" providerId="ADAL" clId="{49408841-B2F4-4D1B-91E9-399D964EDA3B}" dt="2023-07-12T00:40:52.331" v="8543" actId="26606"/>
          <ac:spMkLst>
            <pc:docMk/>
            <pc:sldMk cId="1083868590" sldId="336"/>
            <ac:spMk id="37" creationId="{375E0459-6403-40CD-989D-56A4407CA12E}"/>
          </ac:spMkLst>
        </pc:spChg>
        <pc:spChg chg="add del">
          <ac:chgData name="Jha, Aryan Ritwajeet" userId="2aad577e-539b-449b-83a6-8d411f484b4d" providerId="ADAL" clId="{49408841-B2F4-4D1B-91E9-399D964EDA3B}" dt="2023-07-12T00:40:52.331" v="8543" actId="26606"/>
          <ac:spMkLst>
            <pc:docMk/>
            <pc:sldMk cId="1083868590" sldId="336"/>
            <ac:spMk id="38" creationId="{53E5B1A8-3AC9-4BD1-9BBC-78CA94F2D1BA}"/>
          </ac:spMkLst>
        </pc:spChg>
        <pc:spChg chg="add del">
          <ac:chgData name="Jha, Aryan Ritwajeet" userId="2aad577e-539b-449b-83a6-8d411f484b4d" providerId="ADAL" clId="{49408841-B2F4-4D1B-91E9-399D964EDA3B}" dt="2023-07-12T00:40:54.476" v="8545" actId="26606"/>
          <ac:spMkLst>
            <pc:docMk/>
            <pc:sldMk cId="1083868590" sldId="336"/>
            <ac:spMk id="40" creationId="{A8908DB7-C3A6-4FCB-9820-CEE02B398C4A}"/>
          </ac:spMkLst>
        </pc:spChg>
        <pc:spChg chg="add del">
          <ac:chgData name="Jha, Aryan Ritwajeet" userId="2aad577e-539b-449b-83a6-8d411f484b4d" providerId="ADAL" clId="{49408841-B2F4-4D1B-91E9-399D964EDA3B}" dt="2023-07-12T00:40:54.476" v="8545" actId="26606"/>
          <ac:spMkLst>
            <pc:docMk/>
            <pc:sldMk cId="1083868590" sldId="336"/>
            <ac:spMk id="41" creationId="{535742DD-1B16-4E9D-B715-0D74B4574A68}"/>
          </ac:spMkLst>
        </pc:spChg>
        <pc:spChg chg="add del">
          <ac:chgData name="Jha, Aryan Ritwajeet" userId="2aad577e-539b-449b-83a6-8d411f484b4d" providerId="ADAL" clId="{49408841-B2F4-4D1B-91E9-399D964EDA3B}" dt="2023-07-12T00:40:57.154" v="8547" actId="26606"/>
          <ac:spMkLst>
            <pc:docMk/>
            <pc:sldMk cId="1083868590" sldId="336"/>
            <ac:spMk id="43" creationId="{32AEEBC8-9D30-42EF-95F2-386C2653FBF0}"/>
          </ac:spMkLst>
        </pc:spChg>
        <pc:spChg chg="add del">
          <ac:chgData name="Jha, Aryan Ritwajeet" userId="2aad577e-539b-449b-83a6-8d411f484b4d" providerId="ADAL" clId="{49408841-B2F4-4D1B-91E9-399D964EDA3B}" dt="2023-07-12T00:40:57.154" v="8547" actId="26606"/>
          <ac:spMkLst>
            <pc:docMk/>
            <pc:sldMk cId="1083868590" sldId="336"/>
            <ac:spMk id="44" creationId="{2E92FA66-67D7-4CB4-94D3-E643A9AD4757}"/>
          </ac:spMkLst>
        </pc:spChg>
        <pc:spChg chg="add del">
          <ac:chgData name="Jha, Aryan Ritwajeet" userId="2aad577e-539b-449b-83a6-8d411f484b4d" providerId="ADAL" clId="{49408841-B2F4-4D1B-91E9-399D964EDA3B}" dt="2023-07-12T00:40:58.277" v="8549" actId="26606"/>
          <ac:spMkLst>
            <pc:docMk/>
            <pc:sldMk cId="1083868590" sldId="336"/>
            <ac:spMk id="46" creationId="{2B97F24A-32CE-4C1C-A50D-3016B394DCFB}"/>
          </ac:spMkLst>
        </pc:spChg>
        <pc:spChg chg="add del">
          <ac:chgData name="Jha, Aryan Ritwajeet" userId="2aad577e-539b-449b-83a6-8d411f484b4d" providerId="ADAL" clId="{49408841-B2F4-4D1B-91E9-399D964EDA3B}" dt="2023-07-12T00:40:58.277" v="8549" actId="26606"/>
          <ac:spMkLst>
            <pc:docMk/>
            <pc:sldMk cId="1083868590" sldId="336"/>
            <ac:spMk id="47" creationId="{6357EC4F-235E-4222-A36F-C7878ACE37F2}"/>
          </ac:spMkLst>
        </pc:spChg>
        <pc:spChg chg="add del">
          <ac:chgData name="Jha, Aryan Ritwajeet" userId="2aad577e-539b-449b-83a6-8d411f484b4d" providerId="ADAL" clId="{49408841-B2F4-4D1B-91E9-399D964EDA3B}" dt="2023-07-12T00:40:59.740" v="8551" actId="26606"/>
          <ac:spMkLst>
            <pc:docMk/>
            <pc:sldMk cId="1083868590" sldId="336"/>
            <ac:spMk id="49" creationId="{1A95671B-3CC6-4792-9114-B74FAEA224E6}"/>
          </ac:spMkLst>
        </pc:spChg>
        <pc:spChg chg="add del">
          <ac:chgData name="Jha, Aryan Ritwajeet" userId="2aad577e-539b-449b-83a6-8d411f484b4d" providerId="ADAL" clId="{49408841-B2F4-4D1B-91E9-399D964EDA3B}" dt="2023-07-12T00:41:01.644" v="8553" actId="26606"/>
          <ac:spMkLst>
            <pc:docMk/>
            <pc:sldMk cId="1083868590" sldId="336"/>
            <ac:spMk id="51" creationId="{743AA782-23D1-4521-8CAD-47662984AA08}"/>
          </ac:spMkLst>
        </pc:spChg>
        <pc:spChg chg="add del">
          <ac:chgData name="Jha, Aryan Ritwajeet" userId="2aad577e-539b-449b-83a6-8d411f484b4d" providerId="ADAL" clId="{49408841-B2F4-4D1B-91E9-399D964EDA3B}" dt="2023-07-12T00:41:01.644" v="8553" actId="26606"/>
          <ac:spMkLst>
            <pc:docMk/>
            <pc:sldMk cId="1083868590" sldId="336"/>
            <ac:spMk id="52" creationId="{71877DBC-BB60-40F0-AC93-2ACDBAAE60CE}"/>
          </ac:spMkLst>
        </pc:spChg>
        <pc:spChg chg="add del">
          <ac:chgData name="Jha, Aryan Ritwajeet" userId="2aad577e-539b-449b-83a6-8d411f484b4d" providerId="ADAL" clId="{49408841-B2F4-4D1B-91E9-399D964EDA3B}" dt="2023-07-12T00:41:03.295" v="8555" actId="26606"/>
          <ac:spMkLst>
            <pc:docMk/>
            <pc:sldMk cId="1083868590" sldId="336"/>
            <ac:spMk id="54" creationId="{1B15ED52-F352-441B-82BF-E0EA34836D08}"/>
          </ac:spMkLst>
        </pc:spChg>
        <pc:spChg chg="add del">
          <ac:chgData name="Jha, Aryan Ritwajeet" userId="2aad577e-539b-449b-83a6-8d411f484b4d" providerId="ADAL" clId="{49408841-B2F4-4D1B-91E9-399D964EDA3B}" dt="2023-07-12T00:41:03.295" v="8555" actId="26606"/>
          <ac:spMkLst>
            <pc:docMk/>
            <pc:sldMk cId="1083868590" sldId="336"/>
            <ac:spMk id="55" creationId="{3B2E3793-BFE6-45A2-9B7B-E18844431C99}"/>
          </ac:spMkLst>
        </pc:spChg>
        <pc:spChg chg="add del">
          <ac:chgData name="Jha, Aryan Ritwajeet" userId="2aad577e-539b-449b-83a6-8d411f484b4d" providerId="ADAL" clId="{49408841-B2F4-4D1B-91E9-399D964EDA3B}" dt="2023-07-12T00:41:03.295" v="8555" actId="26606"/>
          <ac:spMkLst>
            <pc:docMk/>
            <pc:sldMk cId="1083868590" sldId="336"/>
            <ac:spMk id="56" creationId="{BC4C4868-CB8F-4AF9-9CDB-8108F2C19B67}"/>
          </ac:spMkLst>
        </pc:spChg>
        <pc:spChg chg="add del">
          <ac:chgData name="Jha, Aryan Ritwajeet" userId="2aad577e-539b-449b-83a6-8d411f484b4d" providerId="ADAL" clId="{49408841-B2F4-4D1B-91E9-399D964EDA3B}" dt="2023-07-12T00:41:03.295" v="8555" actId="26606"/>
          <ac:spMkLst>
            <pc:docMk/>
            <pc:sldMk cId="1083868590" sldId="336"/>
            <ac:spMk id="57" creationId="{375E0459-6403-40CD-989D-56A4407CA12E}"/>
          </ac:spMkLst>
        </pc:spChg>
        <pc:spChg chg="add del">
          <ac:chgData name="Jha, Aryan Ritwajeet" userId="2aad577e-539b-449b-83a6-8d411f484b4d" providerId="ADAL" clId="{49408841-B2F4-4D1B-91E9-399D964EDA3B}" dt="2023-07-12T00:41:06.093" v="8557" actId="26606"/>
          <ac:spMkLst>
            <pc:docMk/>
            <pc:sldMk cId="1083868590" sldId="336"/>
            <ac:spMk id="59" creationId="{A8908DB7-C3A6-4FCB-9820-CEE02B398C4A}"/>
          </ac:spMkLst>
        </pc:spChg>
        <pc:spChg chg="add del">
          <ac:chgData name="Jha, Aryan Ritwajeet" userId="2aad577e-539b-449b-83a6-8d411f484b4d" providerId="ADAL" clId="{49408841-B2F4-4D1B-91E9-399D964EDA3B}" dt="2023-07-12T00:41:06.093" v="8557" actId="26606"/>
          <ac:spMkLst>
            <pc:docMk/>
            <pc:sldMk cId="1083868590" sldId="336"/>
            <ac:spMk id="60" creationId="{535742DD-1B16-4E9D-B715-0D74B4574A68}"/>
          </ac:spMkLst>
        </pc:spChg>
        <pc:spChg chg="add del">
          <ac:chgData name="Jha, Aryan Ritwajeet" userId="2aad577e-539b-449b-83a6-8d411f484b4d" providerId="ADAL" clId="{49408841-B2F4-4D1B-91E9-399D964EDA3B}" dt="2023-07-12T00:50:40.485" v="8591" actId="26606"/>
          <ac:spMkLst>
            <pc:docMk/>
            <pc:sldMk cId="1083868590" sldId="336"/>
            <ac:spMk id="62" creationId="{2B97F24A-32CE-4C1C-A50D-3016B394DCFB}"/>
          </ac:spMkLst>
        </pc:spChg>
        <pc:spChg chg="add del">
          <ac:chgData name="Jha, Aryan Ritwajeet" userId="2aad577e-539b-449b-83a6-8d411f484b4d" providerId="ADAL" clId="{49408841-B2F4-4D1B-91E9-399D964EDA3B}" dt="2023-07-12T00:50:40.485" v="8591" actId="26606"/>
          <ac:spMkLst>
            <pc:docMk/>
            <pc:sldMk cId="1083868590" sldId="336"/>
            <ac:spMk id="63" creationId="{CD8B4F24-440B-49E9-B85D-733523DC064B}"/>
          </ac:spMkLst>
        </pc:spChg>
        <pc:spChg chg="add del">
          <ac:chgData name="Jha, Aryan Ritwajeet" userId="2aad577e-539b-449b-83a6-8d411f484b4d" providerId="ADAL" clId="{49408841-B2F4-4D1B-91E9-399D964EDA3B}" dt="2023-07-12T00:50:40.465" v="8590" actId="26606"/>
          <ac:spMkLst>
            <pc:docMk/>
            <pc:sldMk cId="1083868590" sldId="336"/>
            <ac:spMk id="65" creationId="{352BEC0E-22F8-46D0-9632-375DB541B06C}"/>
          </ac:spMkLst>
        </pc:spChg>
        <pc:spChg chg="add del">
          <ac:chgData name="Jha, Aryan Ritwajeet" userId="2aad577e-539b-449b-83a6-8d411f484b4d" providerId="ADAL" clId="{49408841-B2F4-4D1B-91E9-399D964EDA3B}" dt="2023-07-12T00:50:40.465" v="8590" actId="26606"/>
          <ac:spMkLst>
            <pc:docMk/>
            <pc:sldMk cId="1083868590" sldId="336"/>
            <ac:spMk id="66" creationId="{3FCFB1DE-0B7E-48CC-BA90-B2AB0889F9D6}"/>
          </ac:spMkLst>
        </pc:spChg>
        <pc:spChg chg="add del">
          <ac:chgData name="Jha, Aryan Ritwajeet" userId="2aad577e-539b-449b-83a6-8d411f484b4d" providerId="ADAL" clId="{49408841-B2F4-4D1B-91E9-399D964EDA3B}" dt="2023-07-12T00:48:56.786" v="8569" actId="26606"/>
          <ac:spMkLst>
            <pc:docMk/>
            <pc:sldMk cId="1083868590" sldId="336"/>
            <ac:spMk id="68" creationId="{913AE63C-D5B4-45D1-ACFC-648CFFCF9805}"/>
          </ac:spMkLst>
        </pc:spChg>
        <pc:spChg chg="add del">
          <ac:chgData name="Jha, Aryan Ritwajeet" userId="2aad577e-539b-449b-83a6-8d411f484b4d" providerId="ADAL" clId="{49408841-B2F4-4D1B-91E9-399D964EDA3B}" dt="2023-07-12T00:50:55.045" v="8598" actId="26606"/>
          <ac:spMkLst>
            <pc:docMk/>
            <pc:sldMk cId="1083868590" sldId="336"/>
            <ac:spMk id="69" creationId="{04695F26-39DB-450E-B464-9C76CD233B36}"/>
          </ac:spMkLst>
        </pc:spChg>
        <pc:spChg chg="add del">
          <ac:chgData name="Jha, Aryan Ritwajeet" userId="2aad577e-539b-449b-83a6-8d411f484b4d" providerId="ADAL" clId="{49408841-B2F4-4D1B-91E9-399D964EDA3B}" dt="2023-07-12T00:48:56.786" v="8569" actId="26606"/>
          <ac:spMkLst>
            <pc:docMk/>
            <pc:sldMk cId="1083868590" sldId="336"/>
            <ac:spMk id="70" creationId="{34DE9D20-D6C2-4834-9EE9-EC583F3FE571}"/>
          </ac:spMkLst>
        </pc:spChg>
        <pc:spChg chg="add del">
          <ac:chgData name="Jha, Aryan Ritwajeet" userId="2aad577e-539b-449b-83a6-8d411f484b4d" providerId="ADAL" clId="{49408841-B2F4-4D1B-91E9-399D964EDA3B}" dt="2023-07-12T00:50:55.045" v="8598" actId="26606"/>
          <ac:spMkLst>
            <pc:docMk/>
            <pc:sldMk cId="1083868590" sldId="336"/>
            <ac:spMk id="71" creationId="{2F42E55F-A297-474F-AF2D-6D3A15822BCA}"/>
          </ac:spMkLst>
        </pc:spChg>
        <pc:spChg chg="add del">
          <ac:chgData name="Jha, Aryan Ritwajeet" userId="2aad577e-539b-449b-83a6-8d411f484b4d" providerId="ADAL" clId="{49408841-B2F4-4D1B-91E9-399D964EDA3B}" dt="2023-07-12T00:49:05.365" v="8579" actId="26606"/>
          <ac:spMkLst>
            <pc:docMk/>
            <pc:sldMk cId="1083868590" sldId="336"/>
            <ac:spMk id="78" creationId="{BC57EA3C-C239-4132-A618-5CBE9F896B2F}"/>
          </ac:spMkLst>
        </pc:spChg>
        <pc:spChg chg="add del">
          <ac:chgData name="Jha, Aryan Ritwajeet" userId="2aad577e-539b-449b-83a6-8d411f484b4d" providerId="ADAL" clId="{49408841-B2F4-4D1B-91E9-399D964EDA3B}" dt="2023-07-12T00:50:51.001" v="8593" actId="26606"/>
          <ac:spMkLst>
            <pc:docMk/>
            <pc:sldMk cId="1083868590" sldId="336"/>
            <ac:spMk id="81" creationId="{830A36F8-48C2-4842-A87B-8CE8DF4E7FD2}"/>
          </ac:spMkLst>
        </pc:spChg>
        <pc:spChg chg="add del">
          <ac:chgData name="Jha, Aryan Ritwajeet" userId="2aad577e-539b-449b-83a6-8d411f484b4d" providerId="ADAL" clId="{49408841-B2F4-4D1B-91E9-399D964EDA3B}" dt="2023-07-12T00:50:51.001" v="8593" actId="26606"/>
          <ac:spMkLst>
            <pc:docMk/>
            <pc:sldMk cId="1083868590" sldId="336"/>
            <ac:spMk id="82" creationId="{7F488E8B-4E1E-4402-8935-D4E6C02615C7}"/>
          </ac:spMkLst>
        </pc:spChg>
        <pc:spChg chg="add del">
          <ac:chgData name="Jha, Aryan Ritwajeet" userId="2aad577e-539b-449b-83a6-8d411f484b4d" providerId="ADAL" clId="{49408841-B2F4-4D1B-91E9-399D964EDA3B}" dt="2023-07-12T00:50:51.001" v="8593" actId="26606"/>
          <ac:spMkLst>
            <pc:docMk/>
            <pc:sldMk cId="1083868590" sldId="336"/>
            <ac:spMk id="84" creationId="{9D25F302-27C5-414F-97F8-6EA0A6C028BA}"/>
          </ac:spMkLst>
        </pc:spChg>
        <pc:spChg chg="add del">
          <ac:chgData name="Jha, Aryan Ritwajeet" userId="2aad577e-539b-449b-83a6-8d411f484b4d" providerId="ADAL" clId="{49408841-B2F4-4D1B-91E9-399D964EDA3B}" dt="2023-07-12T00:48:57.770" v="8571" actId="26606"/>
          <ac:spMkLst>
            <pc:docMk/>
            <pc:sldMk cId="1083868590" sldId="336"/>
            <ac:spMk id="85" creationId="{53B475F8-50AE-46A0-9943-B2B63183D50C}"/>
          </ac:spMkLst>
        </pc:spChg>
        <pc:spChg chg="add del">
          <ac:chgData name="Jha, Aryan Ritwajeet" userId="2aad577e-539b-449b-83a6-8d411f484b4d" providerId="ADAL" clId="{49408841-B2F4-4D1B-91E9-399D964EDA3B}" dt="2023-07-12T00:48:57.770" v="8571" actId="26606"/>
          <ac:spMkLst>
            <pc:docMk/>
            <pc:sldMk cId="1083868590" sldId="336"/>
            <ac:spMk id="86" creationId="{75F6FDB4-2351-48C2-A863-2364A02343C0}"/>
          </ac:spMkLst>
        </pc:spChg>
        <pc:spChg chg="add del">
          <ac:chgData name="Jha, Aryan Ritwajeet" userId="2aad577e-539b-449b-83a6-8d411f484b4d" providerId="ADAL" clId="{49408841-B2F4-4D1B-91E9-399D964EDA3B}" dt="2023-07-12T00:50:53.540" v="8595" actId="26606"/>
          <ac:spMkLst>
            <pc:docMk/>
            <pc:sldMk cId="1083868590" sldId="336"/>
            <ac:spMk id="87" creationId="{F35DB090-93B5-4581-8D71-BB3839684BFF}"/>
          </ac:spMkLst>
        </pc:spChg>
        <pc:spChg chg="add del">
          <ac:chgData name="Jha, Aryan Ritwajeet" userId="2aad577e-539b-449b-83a6-8d411f484b4d" providerId="ADAL" clId="{49408841-B2F4-4D1B-91E9-399D964EDA3B}" dt="2023-07-12T00:48:59.989" v="8573" actId="26606"/>
          <ac:spMkLst>
            <pc:docMk/>
            <pc:sldMk cId="1083868590" sldId="336"/>
            <ac:spMk id="88" creationId="{913AE63C-D5B4-45D1-ACFC-648CFFCF9805}"/>
          </ac:spMkLst>
        </pc:spChg>
        <pc:spChg chg="add del">
          <ac:chgData name="Jha, Aryan Ritwajeet" userId="2aad577e-539b-449b-83a6-8d411f484b4d" providerId="ADAL" clId="{49408841-B2F4-4D1B-91E9-399D964EDA3B}" dt="2023-07-12T00:48:59.989" v="8573" actId="26606"/>
          <ac:spMkLst>
            <pc:docMk/>
            <pc:sldMk cId="1083868590" sldId="336"/>
            <ac:spMk id="89" creationId="{34DE9D20-D6C2-4834-9EE9-EC583F3FE571}"/>
          </ac:spMkLst>
        </pc:spChg>
        <pc:spChg chg="add del">
          <ac:chgData name="Jha, Aryan Ritwajeet" userId="2aad577e-539b-449b-83a6-8d411f484b4d" providerId="ADAL" clId="{49408841-B2F4-4D1B-91E9-399D964EDA3B}" dt="2023-07-12T00:50:53.540" v="8595" actId="26606"/>
          <ac:spMkLst>
            <pc:docMk/>
            <pc:sldMk cId="1083868590" sldId="336"/>
            <ac:spMk id="92" creationId="{A0DE92DF-4769-4DE9-93FD-EE31271850CA}"/>
          </ac:spMkLst>
        </pc:spChg>
        <pc:spChg chg="add del">
          <ac:chgData name="Jha, Aryan Ritwajeet" userId="2aad577e-539b-449b-83a6-8d411f484b4d" providerId="ADAL" clId="{49408841-B2F4-4D1B-91E9-399D964EDA3B}" dt="2023-07-12T00:49:00.947" v="8575" actId="26606"/>
          <ac:spMkLst>
            <pc:docMk/>
            <pc:sldMk cId="1083868590" sldId="336"/>
            <ac:spMk id="93" creationId="{913AE63C-D5B4-45D1-ACFC-648CFFCF9805}"/>
          </ac:spMkLst>
        </pc:spChg>
        <pc:spChg chg="add del">
          <ac:chgData name="Jha, Aryan Ritwajeet" userId="2aad577e-539b-449b-83a6-8d411f484b4d" providerId="ADAL" clId="{49408841-B2F4-4D1B-91E9-399D964EDA3B}" dt="2023-07-12T00:50:55.036" v="8597" actId="26606"/>
          <ac:spMkLst>
            <pc:docMk/>
            <pc:sldMk cId="1083868590" sldId="336"/>
            <ac:spMk id="95" creationId="{385E1BDC-A9B0-4A87-82E3-F3187F69A802}"/>
          </ac:spMkLst>
        </pc:spChg>
        <pc:spChg chg="add del">
          <ac:chgData name="Jha, Aryan Ritwajeet" userId="2aad577e-539b-449b-83a6-8d411f484b4d" providerId="ADAL" clId="{49408841-B2F4-4D1B-91E9-399D964EDA3B}" dt="2023-07-12T00:50:55.036" v="8597" actId="26606"/>
          <ac:spMkLst>
            <pc:docMk/>
            <pc:sldMk cId="1083868590" sldId="336"/>
            <ac:spMk id="97" creationId="{0990C621-3B8B-4820-8328-D47EF7CE823C}"/>
          </ac:spMkLst>
        </pc:spChg>
        <pc:spChg chg="add del">
          <ac:chgData name="Jha, Aryan Ritwajeet" userId="2aad577e-539b-449b-83a6-8d411f484b4d" providerId="ADAL" clId="{49408841-B2F4-4D1B-91E9-399D964EDA3B}" dt="2023-07-12T00:50:55.036" v="8597" actId="26606"/>
          <ac:spMkLst>
            <pc:docMk/>
            <pc:sldMk cId="1083868590" sldId="336"/>
            <ac:spMk id="98" creationId="{C1A2385B-1D2A-4E17-84FA-6CB7F0AAE473}"/>
          </ac:spMkLst>
        </pc:spChg>
        <pc:spChg chg="add del">
          <ac:chgData name="Jha, Aryan Ritwajeet" userId="2aad577e-539b-449b-83a6-8d411f484b4d" providerId="ADAL" clId="{49408841-B2F4-4D1B-91E9-399D964EDA3B}" dt="2023-07-12T00:50:55.036" v="8597" actId="26606"/>
          <ac:spMkLst>
            <pc:docMk/>
            <pc:sldMk cId="1083868590" sldId="336"/>
            <ac:spMk id="99" creationId="{5E791F2F-79DB-4CC0-9FA1-001E3E91E8B7}"/>
          </ac:spMkLst>
        </pc:spChg>
        <pc:spChg chg="add del">
          <ac:chgData name="Jha, Aryan Ritwajeet" userId="2aad577e-539b-449b-83a6-8d411f484b4d" providerId="ADAL" clId="{49408841-B2F4-4D1B-91E9-399D964EDA3B}" dt="2023-07-12T01:04:33.606" v="8643" actId="26606"/>
          <ac:spMkLst>
            <pc:docMk/>
            <pc:sldMk cId="1083868590" sldId="336"/>
            <ac:spMk id="101" creationId="{69D47016-023F-44BD-981C-50E7A10A6609}"/>
          </ac:spMkLst>
        </pc:spChg>
        <pc:spChg chg="add del">
          <ac:chgData name="Jha, Aryan Ritwajeet" userId="2aad577e-539b-449b-83a6-8d411f484b4d" providerId="ADAL" clId="{49408841-B2F4-4D1B-91E9-399D964EDA3B}" dt="2023-07-12T01:04:33.606" v="8643" actId="26606"/>
          <ac:spMkLst>
            <pc:docMk/>
            <pc:sldMk cId="1083868590" sldId="336"/>
            <ac:spMk id="102" creationId="{6D8B37B0-0682-433E-BC8D-498C04ABD9A7}"/>
          </ac:spMkLst>
        </pc:spChg>
        <pc:spChg chg="add del">
          <ac:chgData name="Jha, Aryan Ritwajeet" userId="2aad577e-539b-449b-83a6-8d411f484b4d" providerId="ADAL" clId="{49408841-B2F4-4D1B-91E9-399D964EDA3B}" dt="2023-07-12T00:49:04.625" v="8577" actId="26606"/>
          <ac:spMkLst>
            <pc:docMk/>
            <pc:sldMk cId="1083868590" sldId="336"/>
            <ac:spMk id="104" creationId="{AE6CA01B-0DEB-4E9A-9768-B728DA42C1D4}"/>
          </ac:spMkLst>
        </pc:spChg>
        <pc:spChg chg="add del">
          <ac:chgData name="Jha, Aryan Ritwajeet" userId="2aad577e-539b-449b-83a6-8d411f484b4d" providerId="ADAL" clId="{49408841-B2F4-4D1B-91E9-399D964EDA3B}" dt="2023-07-12T01:04:30.726" v="8636" actId="26606"/>
          <ac:spMkLst>
            <pc:docMk/>
            <pc:sldMk cId="1083868590" sldId="336"/>
            <ac:spMk id="107" creationId="{17F2939E-0118-428F-ADE4-7F15D67EA262}"/>
          </ac:spMkLst>
        </pc:spChg>
        <pc:spChg chg="add del">
          <ac:chgData name="Jha, Aryan Ritwajeet" userId="2aad577e-539b-449b-83a6-8d411f484b4d" providerId="ADAL" clId="{49408841-B2F4-4D1B-91E9-399D964EDA3B}" dt="2023-07-12T00:49:05.365" v="8579" actId="26606"/>
          <ac:spMkLst>
            <pc:docMk/>
            <pc:sldMk cId="1083868590" sldId="336"/>
            <ac:spMk id="109" creationId="{D47F22ED-3A55-4EDE-A5A8-163D82B09265}"/>
          </ac:spMkLst>
        </pc:spChg>
        <pc:spChg chg="add del">
          <ac:chgData name="Jha, Aryan Ritwajeet" userId="2aad577e-539b-449b-83a6-8d411f484b4d" providerId="ADAL" clId="{49408841-B2F4-4D1B-91E9-399D964EDA3B}" dt="2023-07-12T00:49:05.365" v="8579" actId="26606"/>
          <ac:spMkLst>
            <pc:docMk/>
            <pc:sldMk cId="1083868590" sldId="336"/>
            <ac:spMk id="110" creationId="{5184EE59-3061-456B-9FB5-98A8E0E74B02}"/>
          </ac:spMkLst>
        </pc:spChg>
        <pc:spChg chg="add del">
          <ac:chgData name="Jha, Aryan Ritwajeet" userId="2aad577e-539b-449b-83a6-8d411f484b4d" providerId="ADAL" clId="{49408841-B2F4-4D1B-91E9-399D964EDA3B}" dt="2023-07-12T00:49:05.365" v="8579" actId="26606"/>
          <ac:spMkLst>
            <pc:docMk/>
            <pc:sldMk cId="1083868590" sldId="336"/>
            <ac:spMk id="111" creationId="{F7E07B5E-9FB5-4C91-8BE4-6167EB58D0A7}"/>
          </ac:spMkLst>
        </pc:spChg>
        <pc:spChg chg="add del">
          <ac:chgData name="Jha, Aryan Ritwajeet" userId="2aad577e-539b-449b-83a6-8d411f484b4d" providerId="ADAL" clId="{49408841-B2F4-4D1B-91E9-399D964EDA3B}" dt="2023-07-12T00:49:05.365" v="8579" actId="26606"/>
          <ac:spMkLst>
            <pc:docMk/>
            <pc:sldMk cId="1083868590" sldId="336"/>
            <ac:spMk id="112" creationId="{37524947-EB09-4DD9-973B-9F75BBCD7269}"/>
          </ac:spMkLst>
        </pc:spChg>
        <pc:spChg chg="add del">
          <ac:chgData name="Jha, Aryan Ritwajeet" userId="2aad577e-539b-449b-83a6-8d411f484b4d" providerId="ADAL" clId="{49408841-B2F4-4D1B-91E9-399D964EDA3B}" dt="2023-07-12T00:49:05.365" v="8579" actId="26606"/>
          <ac:spMkLst>
            <pc:docMk/>
            <pc:sldMk cId="1083868590" sldId="336"/>
            <ac:spMk id="113" creationId="{D30C8E25-2DD1-45C6-9F04-0F0CBF666021}"/>
          </ac:spMkLst>
        </pc:spChg>
        <pc:spChg chg="add del">
          <ac:chgData name="Jha, Aryan Ritwajeet" userId="2aad577e-539b-449b-83a6-8d411f484b4d" providerId="ADAL" clId="{49408841-B2F4-4D1B-91E9-399D964EDA3B}" dt="2023-07-12T00:49:07.185" v="8581" actId="26606"/>
          <ac:spMkLst>
            <pc:docMk/>
            <pc:sldMk cId="1083868590" sldId="336"/>
            <ac:spMk id="115" creationId="{AE6CA01B-0DEB-4E9A-9768-B728DA42C1D4}"/>
          </ac:spMkLst>
        </pc:spChg>
        <pc:spChg chg="add del">
          <ac:chgData name="Jha, Aryan Ritwajeet" userId="2aad577e-539b-449b-83a6-8d411f484b4d" providerId="ADAL" clId="{49408841-B2F4-4D1B-91E9-399D964EDA3B}" dt="2023-07-12T00:49:08.245" v="8583" actId="26606"/>
          <ac:spMkLst>
            <pc:docMk/>
            <pc:sldMk cId="1083868590" sldId="336"/>
            <ac:spMk id="119" creationId="{913AE63C-D5B4-45D1-ACFC-648CFFCF9805}"/>
          </ac:spMkLst>
        </pc:spChg>
        <pc:spChg chg="add del">
          <ac:chgData name="Jha, Aryan Ritwajeet" userId="2aad577e-539b-449b-83a6-8d411f484b4d" providerId="ADAL" clId="{49408841-B2F4-4D1B-91E9-399D964EDA3B}" dt="2023-07-12T00:49:08.245" v="8583" actId="26606"/>
          <ac:spMkLst>
            <pc:docMk/>
            <pc:sldMk cId="1083868590" sldId="336"/>
            <ac:spMk id="120" creationId="{34DE9D20-D6C2-4834-9EE9-EC583F3FE571}"/>
          </ac:spMkLst>
        </pc:spChg>
        <pc:spChg chg="add del">
          <ac:chgData name="Jha, Aryan Ritwajeet" userId="2aad577e-539b-449b-83a6-8d411f484b4d" providerId="ADAL" clId="{49408841-B2F4-4D1B-91E9-399D964EDA3B}" dt="2023-07-12T01:04:31.538" v="8638" actId="26606"/>
          <ac:spMkLst>
            <pc:docMk/>
            <pc:sldMk cId="1083868590" sldId="336"/>
            <ac:spMk id="123" creationId="{913AE63C-D5B4-45D1-ACFC-648CFFCF9805}"/>
          </ac:spMkLst>
        </pc:spChg>
        <pc:spChg chg="add del">
          <ac:chgData name="Jha, Aryan Ritwajeet" userId="2aad577e-539b-449b-83a6-8d411f484b4d" providerId="ADAL" clId="{49408841-B2F4-4D1B-91E9-399D964EDA3B}" dt="2023-07-12T01:04:31.538" v="8638" actId="26606"/>
          <ac:spMkLst>
            <pc:docMk/>
            <pc:sldMk cId="1083868590" sldId="336"/>
            <ac:spMk id="125" creationId="{34DE9D20-D6C2-4834-9EE9-EC583F3FE571}"/>
          </ac:spMkLst>
        </pc:spChg>
        <pc:spChg chg="add del">
          <ac:chgData name="Jha, Aryan Ritwajeet" userId="2aad577e-539b-449b-83a6-8d411f484b4d" providerId="ADAL" clId="{49408841-B2F4-4D1B-91E9-399D964EDA3B}" dt="2023-07-12T00:49:09.945" v="8585" actId="26606"/>
          <ac:spMkLst>
            <pc:docMk/>
            <pc:sldMk cId="1083868590" sldId="336"/>
            <ac:spMk id="127" creationId="{53B475F8-50AE-46A0-9943-B2B63183D50C}"/>
          </ac:spMkLst>
        </pc:spChg>
        <pc:spChg chg="add del">
          <ac:chgData name="Jha, Aryan Ritwajeet" userId="2aad577e-539b-449b-83a6-8d411f484b4d" providerId="ADAL" clId="{49408841-B2F4-4D1B-91E9-399D964EDA3B}" dt="2023-07-12T00:49:09.945" v="8585" actId="26606"/>
          <ac:spMkLst>
            <pc:docMk/>
            <pc:sldMk cId="1083868590" sldId="336"/>
            <ac:spMk id="128" creationId="{75F6FDB4-2351-48C2-A863-2364A02343C0}"/>
          </ac:spMkLst>
        </pc:spChg>
        <pc:spChg chg="add del">
          <ac:chgData name="Jha, Aryan Ritwajeet" userId="2aad577e-539b-449b-83a6-8d411f484b4d" providerId="ADAL" clId="{49408841-B2F4-4D1B-91E9-399D964EDA3B}" dt="2023-07-12T01:04:32.195" v="8640" actId="26606"/>
          <ac:spMkLst>
            <pc:docMk/>
            <pc:sldMk cId="1083868590" sldId="336"/>
            <ac:spMk id="137" creationId="{C3896A03-3945-419A-B66B-4EE266EDD152}"/>
          </ac:spMkLst>
        </pc:spChg>
        <pc:spChg chg="add del">
          <ac:chgData name="Jha, Aryan Ritwajeet" userId="2aad577e-539b-449b-83a6-8d411f484b4d" providerId="ADAL" clId="{49408841-B2F4-4D1B-91E9-399D964EDA3B}" dt="2023-07-12T01:04:32.195" v="8640" actId="26606"/>
          <ac:spMkLst>
            <pc:docMk/>
            <pc:sldMk cId="1083868590" sldId="336"/>
            <ac:spMk id="138" creationId="{B34F5AD2-EDBD-4BBD-A55C-EAFFD0C7097A}"/>
          </ac:spMkLst>
        </pc:spChg>
        <pc:spChg chg="add del">
          <ac:chgData name="Jha, Aryan Ritwajeet" userId="2aad577e-539b-449b-83a6-8d411f484b4d" providerId="ADAL" clId="{49408841-B2F4-4D1B-91E9-399D964EDA3B}" dt="2023-07-12T01:04:32.195" v="8640" actId="26606"/>
          <ac:spMkLst>
            <pc:docMk/>
            <pc:sldMk cId="1083868590" sldId="336"/>
            <ac:spMk id="139" creationId="{450D3AD2-FA80-415F-A9CE-54D884561CD7}"/>
          </ac:spMkLst>
        </pc:spChg>
        <pc:spChg chg="add del">
          <ac:chgData name="Jha, Aryan Ritwajeet" userId="2aad577e-539b-449b-83a6-8d411f484b4d" providerId="ADAL" clId="{49408841-B2F4-4D1B-91E9-399D964EDA3B}" dt="2023-07-12T01:04:33.601" v="8642" actId="26606"/>
          <ac:spMkLst>
            <pc:docMk/>
            <pc:sldMk cId="1083868590" sldId="336"/>
            <ac:spMk id="141" creationId="{913AE63C-D5B4-45D1-ACFC-648CFFCF9805}"/>
          </ac:spMkLst>
        </pc:spChg>
        <pc:spChg chg="add del">
          <ac:chgData name="Jha, Aryan Ritwajeet" userId="2aad577e-539b-449b-83a6-8d411f484b4d" providerId="ADAL" clId="{49408841-B2F4-4D1B-91E9-399D964EDA3B}" dt="2023-07-12T01:04:33.601" v="8642" actId="26606"/>
          <ac:spMkLst>
            <pc:docMk/>
            <pc:sldMk cId="1083868590" sldId="336"/>
            <ac:spMk id="142" creationId="{34DE9D20-D6C2-4834-9EE9-EC583F3FE571}"/>
          </ac:spMkLst>
        </pc:spChg>
        <pc:spChg chg="add del">
          <ac:chgData name="Jha, Aryan Ritwajeet" userId="2aad577e-539b-449b-83a6-8d411f484b4d" providerId="ADAL" clId="{49408841-B2F4-4D1B-91E9-399D964EDA3B}" dt="2023-07-12T01:05:15.096" v="8658" actId="26606"/>
          <ac:spMkLst>
            <pc:docMk/>
            <pc:sldMk cId="1083868590" sldId="336"/>
            <ac:spMk id="155" creationId="{C3896A03-3945-419A-B66B-4EE266EDD152}"/>
          </ac:spMkLst>
        </pc:spChg>
        <pc:spChg chg="add del">
          <ac:chgData name="Jha, Aryan Ritwajeet" userId="2aad577e-539b-449b-83a6-8d411f484b4d" providerId="ADAL" clId="{49408841-B2F4-4D1B-91E9-399D964EDA3B}" dt="2023-07-12T01:05:15.096" v="8658" actId="26606"/>
          <ac:spMkLst>
            <pc:docMk/>
            <pc:sldMk cId="1083868590" sldId="336"/>
            <ac:spMk id="156" creationId="{B34F5AD2-EDBD-4BBD-A55C-EAFFD0C7097A}"/>
          </ac:spMkLst>
        </pc:spChg>
        <pc:spChg chg="add del">
          <ac:chgData name="Jha, Aryan Ritwajeet" userId="2aad577e-539b-449b-83a6-8d411f484b4d" providerId="ADAL" clId="{49408841-B2F4-4D1B-91E9-399D964EDA3B}" dt="2023-07-12T01:05:15.096" v="8658" actId="26606"/>
          <ac:spMkLst>
            <pc:docMk/>
            <pc:sldMk cId="1083868590" sldId="336"/>
            <ac:spMk id="157" creationId="{450D3AD2-FA80-415F-A9CE-54D884561CD7}"/>
          </ac:spMkLst>
        </pc:spChg>
        <pc:spChg chg="add del">
          <ac:chgData name="Jha, Aryan Ritwajeet" userId="2aad577e-539b-449b-83a6-8d411f484b4d" providerId="ADAL" clId="{49408841-B2F4-4D1B-91E9-399D964EDA3B}" dt="2023-07-12T01:05:11.331" v="8653" actId="26606"/>
          <ac:spMkLst>
            <pc:docMk/>
            <pc:sldMk cId="1083868590" sldId="336"/>
            <ac:spMk id="162" creationId="{AE6CA01B-0DEB-4E9A-9768-B728DA42C1D4}"/>
          </ac:spMkLst>
        </pc:spChg>
        <pc:spChg chg="add del">
          <ac:chgData name="Jha, Aryan Ritwajeet" userId="2aad577e-539b-449b-83a6-8d411f484b4d" providerId="ADAL" clId="{49408841-B2F4-4D1B-91E9-399D964EDA3B}" dt="2023-07-12T01:05:15.086" v="8657" actId="26606"/>
          <ac:spMkLst>
            <pc:docMk/>
            <pc:sldMk cId="1083868590" sldId="336"/>
            <ac:spMk id="166" creationId="{BB341EC3-1810-4D33-BA3F-E2D0AA0ECFB6}"/>
          </ac:spMkLst>
        </pc:spChg>
        <pc:spChg chg="add del">
          <ac:chgData name="Jha, Aryan Ritwajeet" userId="2aad577e-539b-449b-83a6-8d411f484b4d" providerId="ADAL" clId="{49408841-B2F4-4D1B-91E9-399D964EDA3B}" dt="2023-07-12T01:05:15.086" v="8657" actId="26606"/>
          <ac:spMkLst>
            <pc:docMk/>
            <pc:sldMk cId="1083868590" sldId="336"/>
            <ac:spMk id="168" creationId="{10127CDE-2B99-47A8-BB3C-7D17519105E0}"/>
          </ac:spMkLst>
        </pc:spChg>
        <pc:spChg chg="add del">
          <ac:chgData name="Jha, Aryan Ritwajeet" userId="2aad577e-539b-449b-83a6-8d411f484b4d" providerId="ADAL" clId="{49408841-B2F4-4D1B-91E9-399D964EDA3B}" dt="2023-07-12T01:05:12.445" v="8655" actId="26606"/>
          <ac:spMkLst>
            <pc:docMk/>
            <pc:sldMk cId="1083868590" sldId="336"/>
            <ac:spMk id="170" creationId="{5BA49487-3FDB-4FB7-9D50-2B4F9454DA91}"/>
          </ac:spMkLst>
        </pc:spChg>
        <pc:spChg chg="add del">
          <ac:chgData name="Jha, Aryan Ritwajeet" userId="2aad577e-539b-449b-83a6-8d411f484b4d" providerId="ADAL" clId="{49408841-B2F4-4D1B-91E9-399D964EDA3B}" dt="2023-07-12T01:05:12.445" v="8655" actId="26606"/>
          <ac:spMkLst>
            <pc:docMk/>
            <pc:sldMk cId="1083868590" sldId="336"/>
            <ac:spMk id="171" creationId="{1C938212-FA12-4FF1-87C8-ACDE99D06F69}"/>
          </ac:spMkLst>
        </pc:spChg>
        <pc:spChg chg="add del">
          <ac:chgData name="Jha, Aryan Ritwajeet" userId="2aad577e-539b-449b-83a6-8d411f484b4d" providerId="ADAL" clId="{49408841-B2F4-4D1B-91E9-399D964EDA3B}" dt="2023-07-12T01:05:12.445" v="8655" actId="26606"/>
          <ac:spMkLst>
            <pc:docMk/>
            <pc:sldMk cId="1083868590" sldId="336"/>
            <ac:spMk id="172" creationId="{369F152D-E540-4B48-BA11-2ADF043C6111}"/>
          </ac:spMkLst>
        </pc:spChg>
        <pc:spChg chg="add del">
          <ac:chgData name="Jha, Aryan Ritwajeet" userId="2aad577e-539b-449b-83a6-8d411f484b4d" providerId="ADAL" clId="{49408841-B2F4-4D1B-91E9-399D964EDA3B}" dt="2023-07-12T01:05:12.445" v="8655" actId="26606"/>
          <ac:spMkLst>
            <pc:docMk/>
            <pc:sldMk cId="1083868590" sldId="336"/>
            <ac:spMk id="173" creationId="{0C059F7E-04C4-4C46-9B3E-E5CE267E347D}"/>
          </ac:spMkLst>
        </pc:spChg>
        <pc:spChg chg="add del">
          <ac:chgData name="Jha, Aryan Ritwajeet" userId="2aad577e-539b-449b-83a6-8d411f484b4d" providerId="ADAL" clId="{49408841-B2F4-4D1B-91E9-399D964EDA3B}" dt="2023-07-12T01:05:15.086" v="8657" actId="26606"/>
          <ac:spMkLst>
            <pc:docMk/>
            <pc:sldMk cId="1083868590" sldId="336"/>
            <ac:spMk id="175" creationId="{0550F5B9-399F-4FAD-AE6C-ED65F9A43A74}"/>
          </ac:spMkLst>
        </pc:spChg>
        <pc:spChg chg="add del">
          <ac:chgData name="Jha, Aryan Ritwajeet" userId="2aad577e-539b-449b-83a6-8d411f484b4d" providerId="ADAL" clId="{49408841-B2F4-4D1B-91E9-399D964EDA3B}" dt="2023-07-12T01:05:15.086" v="8657" actId="26606"/>
          <ac:spMkLst>
            <pc:docMk/>
            <pc:sldMk cId="1083868590" sldId="336"/>
            <ac:spMk id="176" creationId="{C062E60F-5CD4-4268-8359-8076634680E5}"/>
          </ac:spMkLst>
        </pc:spChg>
        <pc:spChg chg="add del">
          <ac:chgData name="Jha, Aryan Ritwajeet" userId="2aad577e-539b-449b-83a6-8d411f484b4d" providerId="ADAL" clId="{49408841-B2F4-4D1B-91E9-399D964EDA3B}" dt="2023-07-12T01:06:02.251" v="8668" actId="26606"/>
          <ac:spMkLst>
            <pc:docMk/>
            <pc:sldMk cId="1083868590" sldId="336"/>
            <ac:spMk id="178" creationId="{53B475F8-50AE-46A0-9943-B2B63183D50C}"/>
          </ac:spMkLst>
        </pc:spChg>
        <pc:spChg chg="add del">
          <ac:chgData name="Jha, Aryan Ritwajeet" userId="2aad577e-539b-449b-83a6-8d411f484b4d" providerId="ADAL" clId="{49408841-B2F4-4D1B-91E9-399D964EDA3B}" dt="2023-07-12T01:06:02.251" v="8668" actId="26606"/>
          <ac:spMkLst>
            <pc:docMk/>
            <pc:sldMk cId="1083868590" sldId="336"/>
            <ac:spMk id="179" creationId="{75F6FDB4-2351-48C2-A863-2364A02343C0}"/>
          </ac:spMkLst>
        </pc:spChg>
        <pc:spChg chg="add">
          <ac:chgData name="Jha, Aryan Ritwajeet" userId="2aad577e-539b-449b-83a6-8d411f484b4d" providerId="ADAL" clId="{49408841-B2F4-4D1B-91E9-399D964EDA3B}" dt="2023-07-12T01:06:02.251" v="8668" actId="26606"/>
          <ac:spMkLst>
            <pc:docMk/>
            <pc:sldMk cId="1083868590" sldId="336"/>
            <ac:spMk id="184" creationId="{913AE63C-D5B4-45D1-ACFC-648CFFCF9805}"/>
          </ac:spMkLst>
        </pc:spChg>
        <pc:grpChg chg="add del">
          <ac:chgData name="Jha, Aryan Ritwajeet" userId="2aad577e-539b-449b-83a6-8d411f484b4d" providerId="ADAL" clId="{49408841-B2F4-4D1B-91E9-399D964EDA3B}" dt="2023-07-12T00:40:47.816" v="8541" actId="26606"/>
          <ac:grpSpMkLst>
            <pc:docMk/>
            <pc:sldMk cId="1083868590" sldId="336"/>
            <ac:grpSpMk id="28" creationId="{C28A977F-B603-4D81-B0FC-C8DE048A7931}"/>
          </ac:grpSpMkLst>
        </pc:grpChg>
        <pc:grpChg chg="add del">
          <ac:chgData name="Jha, Aryan Ritwajeet" userId="2aad577e-539b-449b-83a6-8d411f484b4d" providerId="ADAL" clId="{49408841-B2F4-4D1B-91E9-399D964EDA3B}" dt="2023-07-12T00:40:47.816" v="8541" actId="26606"/>
          <ac:grpSpMkLst>
            <pc:docMk/>
            <pc:sldMk cId="1083868590" sldId="336"/>
            <ac:grpSpMk id="32" creationId="{C78D9229-E61D-4FEE-8321-2F8B64A8CADF}"/>
          </ac:grpSpMkLst>
        </pc:grpChg>
        <pc:grpChg chg="add del">
          <ac:chgData name="Jha, Aryan Ritwajeet" userId="2aad577e-539b-449b-83a6-8d411f484b4d" providerId="ADAL" clId="{49408841-B2F4-4D1B-91E9-399D964EDA3B}" dt="2023-07-12T00:48:56.786" v="8569" actId="26606"/>
          <ac:grpSpMkLst>
            <pc:docMk/>
            <pc:sldMk cId="1083868590" sldId="336"/>
            <ac:grpSpMk id="72" creationId="{D2BEE71A-353E-49B4-9F8D-D2E784E501D9}"/>
          </ac:grpSpMkLst>
        </pc:grpChg>
        <pc:grpChg chg="add del">
          <ac:chgData name="Jha, Aryan Ritwajeet" userId="2aad577e-539b-449b-83a6-8d411f484b4d" providerId="ADAL" clId="{49408841-B2F4-4D1B-91E9-399D964EDA3B}" dt="2023-07-12T00:48:56.786" v="8569" actId="26606"/>
          <ac:grpSpMkLst>
            <pc:docMk/>
            <pc:sldMk cId="1083868590" sldId="336"/>
            <ac:grpSpMk id="76" creationId="{43F5E015-E085-4624-B431-B42414448684}"/>
          </ac:grpSpMkLst>
        </pc:grpChg>
        <pc:grpChg chg="add del">
          <ac:chgData name="Jha, Aryan Ritwajeet" userId="2aad577e-539b-449b-83a6-8d411f484b4d" providerId="ADAL" clId="{49408841-B2F4-4D1B-91E9-399D964EDA3B}" dt="2023-07-12T00:50:55.045" v="8598" actId="26606"/>
          <ac:grpSpMkLst>
            <pc:docMk/>
            <pc:sldMk cId="1083868590" sldId="336"/>
            <ac:grpSpMk id="77" creationId="{972070F7-E065-4D60-8938-9FB8CDB8ACB0}"/>
          </ac:grpSpMkLst>
        </pc:grpChg>
        <pc:grpChg chg="add del">
          <ac:chgData name="Jha, Aryan Ritwajeet" userId="2aad577e-539b-449b-83a6-8d411f484b4d" providerId="ADAL" clId="{49408841-B2F4-4D1B-91E9-399D964EDA3B}" dt="2023-07-12T00:48:59.989" v="8573" actId="26606"/>
          <ac:grpSpMkLst>
            <pc:docMk/>
            <pc:sldMk cId="1083868590" sldId="336"/>
            <ac:grpSpMk id="90" creationId="{D2BEE71A-353E-49B4-9F8D-D2E784E501D9}"/>
          </ac:grpSpMkLst>
        </pc:grpChg>
        <pc:grpChg chg="add del">
          <ac:chgData name="Jha, Aryan Ritwajeet" userId="2aad577e-539b-449b-83a6-8d411f484b4d" providerId="ADAL" clId="{49408841-B2F4-4D1B-91E9-399D964EDA3B}" dt="2023-07-12T00:48:59.989" v="8573" actId="26606"/>
          <ac:grpSpMkLst>
            <pc:docMk/>
            <pc:sldMk cId="1083868590" sldId="336"/>
            <ac:grpSpMk id="91" creationId="{43F5E015-E085-4624-B431-B42414448684}"/>
          </ac:grpSpMkLst>
        </pc:grpChg>
        <pc:grpChg chg="add del">
          <ac:chgData name="Jha, Aryan Ritwajeet" userId="2aad577e-539b-449b-83a6-8d411f484b4d" providerId="ADAL" clId="{49408841-B2F4-4D1B-91E9-399D964EDA3B}" dt="2023-07-12T00:49:00.947" v="8575" actId="26606"/>
          <ac:grpSpMkLst>
            <pc:docMk/>
            <pc:sldMk cId="1083868590" sldId="336"/>
            <ac:grpSpMk id="94" creationId="{AC0CA3C2-AD39-4633-9BE6-ABAF929E41B9}"/>
          </ac:grpSpMkLst>
        </pc:grpChg>
        <pc:grpChg chg="add del">
          <ac:chgData name="Jha, Aryan Ritwajeet" userId="2aad577e-539b-449b-83a6-8d411f484b4d" providerId="ADAL" clId="{49408841-B2F4-4D1B-91E9-399D964EDA3B}" dt="2023-07-12T00:49:00.947" v="8575" actId="26606"/>
          <ac:grpSpMkLst>
            <pc:docMk/>
            <pc:sldMk cId="1083868590" sldId="336"/>
            <ac:grpSpMk id="96" creationId="{43F5E015-E085-4624-B431-B42414448684}"/>
          </ac:grpSpMkLst>
        </pc:grpChg>
        <pc:grpChg chg="add del">
          <ac:chgData name="Jha, Aryan Ritwajeet" userId="2aad577e-539b-449b-83a6-8d411f484b4d" providerId="ADAL" clId="{49408841-B2F4-4D1B-91E9-399D964EDA3B}" dt="2023-07-12T00:49:04.625" v="8577" actId="26606"/>
          <ac:grpSpMkLst>
            <pc:docMk/>
            <pc:sldMk cId="1083868590" sldId="336"/>
            <ac:grpSpMk id="105" creationId="{A57D8C8E-634E-4E83-9657-225A4DFE47ED}"/>
          </ac:grpSpMkLst>
        </pc:grpChg>
        <pc:grpChg chg="add del">
          <ac:chgData name="Jha, Aryan Ritwajeet" userId="2aad577e-539b-449b-83a6-8d411f484b4d" providerId="ADAL" clId="{49408841-B2F4-4D1B-91E9-399D964EDA3B}" dt="2023-07-12T01:04:30.726" v="8636" actId="26606"/>
          <ac:grpSpMkLst>
            <pc:docMk/>
            <pc:sldMk cId="1083868590" sldId="336"/>
            <ac:grpSpMk id="106" creationId="{067F19C3-C09C-4B70-8306-E0ACF405B7CC}"/>
          </ac:grpSpMkLst>
        </pc:grpChg>
        <pc:grpChg chg="add del">
          <ac:chgData name="Jha, Aryan Ritwajeet" userId="2aad577e-539b-449b-83a6-8d411f484b4d" providerId="ADAL" clId="{49408841-B2F4-4D1B-91E9-399D964EDA3B}" dt="2023-07-12T00:49:07.185" v="8581" actId="26606"/>
          <ac:grpSpMkLst>
            <pc:docMk/>
            <pc:sldMk cId="1083868590" sldId="336"/>
            <ac:grpSpMk id="116" creationId="{A57D8C8E-634E-4E83-9657-225A4DFE47ED}"/>
          </ac:grpSpMkLst>
        </pc:grpChg>
        <pc:grpChg chg="add del">
          <ac:chgData name="Jha, Aryan Ritwajeet" userId="2aad577e-539b-449b-83a6-8d411f484b4d" providerId="ADAL" clId="{49408841-B2F4-4D1B-91E9-399D964EDA3B}" dt="2023-07-12T00:49:08.245" v="8583" actId="26606"/>
          <ac:grpSpMkLst>
            <pc:docMk/>
            <pc:sldMk cId="1083868590" sldId="336"/>
            <ac:grpSpMk id="121" creationId="{D2BEE71A-353E-49B4-9F8D-D2E784E501D9}"/>
          </ac:grpSpMkLst>
        </pc:grpChg>
        <pc:grpChg chg="add del">
          <ac:chgData name="Jha, Aryan Ritwajeet" userId="2aad577e-539b-449b-83a6-8d411f484b4d" providerId="ADAL" clId="{49408841-B2F4-4D1B-91E9-399D964EDA3B}" dt="2023-07-12T00:49:08.245" v="8583" actId="26606"/>
          <ac:grpSpMkLst>
            <pc:docMk/>
            <pc:sldMk cId="1083868590" sldId="336"/>
            <ac:grpSpMk id="124" creationId="{43F5E015-E085-4624-B431-B42414448684}"/>
          </ac:grpSpMkLst>
        </pc:grpChg>
        <pc:grpChg chg="add del">
          <ac:chgData name="Jha, Aryan Ritwajeet" userId="2aad577e-539b-449b-83a6-8d411f484b4d" providerId="ADAL" clId="{49408841-B2F4-4D1B-91E9-399D964EDA3B}" dt="2023-07-12T01:04:31.538" v="8638" actId="26606"/>
          <ac:grpSpMkLst>
            <pc:docMk/>
            <pc:sldMk cId="1083868590" sldId="336"/>
            <ac:grpSpMk id="126" creationId="{D2BEE71A-353E-49B4-9F8D-D2E784E501D9}"/>
          </ac:grpSpMkLst>
        </pc:grpChg>
        <pc:grpChg chg="add del">
          <ac:chgData name="Jha, Aryan Ritwajeet" userId="2aad577e-539b-449b-83a6-8d411f484b4d" providerId="ADAL" clId="{49408841-B2F4-4D1B-91E9-399D964EDA3B}" dt="2023-07-12T01:04:31.538" v="8638" actId="26606"/>
          <ac:grpSpMkLst>
            <pc:docMk/>
            <pc:sldMk cId="1083868590" sldId="336"/>
            <ac:grpSpMk id="131" creationId="{43F5E015-E085-4624-B431-B42414448684}"/>
          </ac:grpSpMkLst>
        </pc:grpChg>
        <pc:grpChg chg="add del">
          <ac:chgData name="Jha, Aryan Ritwajeet" userId="2aad577e-539b-449b-83a6-8d411f484b4d" providerId="ADAL" clId="{49408841-B2F4-4D1B-91E9-399D964EDA3B}" dt="2023-07-12T01:04:33.601" v="8642" actId="26606"/>
          <ac:grpSpMkLst>
            <pc:docMk/>
            <pc:sldMk cId="1083868590" sldId="336"/>
            <ac:grpSpMk id="143" creationId="{D2BEE71A-353E-49B4-9F8D-D2E784E501D9}"/>
          </ac:grpSpMkLst>
        </pc:grpChg>
        <pc:grpChg chg="add del">
          <ac:chgData name="Jha, Aryan Ritwajeet" userId="2aad577e-539b-449b-83a6-8d411f484b4d" providerId="ADAL" clId="{49408841-B2F4-4D1B-91E9-399D964EDA3B}" dt="2023-07-12T01:04:33.601" v="8642" actId="26606"/>
          <ac:grpSpMkLst>
            <pc:docMk/>
            <pc:sldMk cId="1083868590" sldId="336"/>
            <ac:grpSpMk id="146" creationId="{43F5E015-E085-4624-B431-B42414448684}"/>
          </ac:grpSpMkLst>
        </pc:grpChg>
        <pc:grpChg chg="add del">
          <ac:chgData name="Jha, Aryan Ritwajeet" userId="2aad577e-539b-449b-83a6-8d411f484b4d" providerId="ADAL" clId="{49408841-B2F4-4D1B-91E9-399D964EDA3B}" dt="2023-07-12T01:05:11.331" v="8653" actId="26606"/>
          <ac:grpSpMkLst>
            <pc:docMk/>
            <pc:sldMk cId="1083868590" sldId="336"/>
            <ac:grpSpMk id="164" creationId="{A57D8C8E-634E-4E83-9657-225A4DFE47ED}"/>
          </ac:grpSpMkLst>
        </pc:grpChg>
        <pc:grpChg chg="add">
          <ac:chgData name="Jha, Aryan Ritwajeet" userId="2aad577e-539b-449b-83a6-8d411f484b4d" providerId="ADAL" clId="{49408841-B2F4-4D1B-91E9-399D964EDA3B}" dt="2023-07-12T01:06:02.251" v="8668" actId="26606"/>
          <ac:grpSpMkLst>
            <pc:docMk/>
            <pc:sldMk cId="1083868590" sldId="336"/>
            <ac:grpSpMk id="186" creationId="{AC0CA3C2-AD39-4633-9BE6-ABAF929E41B9}"/>
          </ac:grpSpMkLst>
        </pc:grpChg>
        <pc:grpChg chg="add">
          <ac:chgData name="Jha, Aryan Ritwajeet" userId="2aad577e-539b-449b-83a6-8d411f484b4d" providerId="ADAL" clId="{49408841-B2F4-4D1B-91E9-399D964EDA3B}" dt="2023-07-12T01:06:02.251" v="8668" actId="26606"/>
          <ac:grpSpMkLst>
            <pc:docMk/>
            <pc:sldMk cId="1083868590" sldId="336"/>
            <ac:grpSpMk id="190" creationId="{43F5E015-E085-4624-B431-B42414448684}"/>
          </ac:grpSpMkLst>
        </pc:grpChg>
        <pc:picChg chg="add mod ord">
          <ac:chgData name="Jha, Aryan Ritwajeet" userId="2aad577e-539b-449b-83a6-8d411f484b4d" providerId="ADAL" clId="{49408841-B2F4-4D1B-91E9-399D964EDA3B}" dt="2023-07-12T01:07:57.796" v="8686" actId="1582"/>
          <ac:picMkLst>
            <pc:docMk/>
            <pc:sldMk cId="1083868590" sldId="336"/>
            <ac:picMk id="6" creationId="{9B05648E-9AD3-C5AC-3357-803DD5C348BE}"/>
          </ac:picMkLst>
        </pc:picChg>
        <pc:picChg chg="add mod ord">
          <ac:chgData name="Jha, Aryan Ritwajeet" userId="2aad577e-539b-449b-83a6-8d411f484b4d" providerId="ADAL" clId="{49408841-B2F4-4D1B-91E9-399D964EDA3B}" dt="2023-07-12T01:07:57.796" v="8686" actId="1582"/>
          <ac:picMkLst>
            <pc:docMk/>
            <pc:sldMk cId="1083868590" sldId="336"/>
            <ac:picMk id="8" creationId="{B298E378-0A4E-4CA1-D37F-4A80A0A9C554}"/>
          </ac:picMkLst>
        </pc:picChg>
        <pc:picChg chg="add del mod ord">
          <ac:chgData name="Jha, Aryan Ritwajeet" userId="2aad577e-539b-449b-83a6-8d411f484b4d" providerId="ADAL" clId="{49408841-B2F4-4D1B-91E9-399D964EDA3B}" dt="2023-07-12T00:50:30.727" v="8588" actId="478"/>
          <ac:picMkLst>
            <pc:docMk/>
            <pc:sldMk cId="1083868590" sldId="336"/>
            <ac:picMk id="10" creationId="{070B3C8B-ADFF-AE45-2FFE-D270578C701E}"/>
          </ac:picMkLst>
        </pc:picChg>
        <pc:picChg chg="add del mod">
          <ac:chgData name="Jha, Aryan Ritwajeet" userId="2aad577e-539b-449b-83a6-8d411f484b4d" providerId="ADAL" clId="{49408841-B2F4-4D1B-91E9-399D964EDA3B}" dt="2023-07-12T01:04:24.236" v="8632" actId="478"/>
          <ac:picMkLst>
            <pc:docMk/>
            <pc:sldMk cId="1083868590" sldId="336"/>
            <ac:picMk id="14" creationId="{9A036756-CE88-F461-DBFF-E84CC43EBB56}"/>
          </ac:picMkLst>
        </pc:picChg>
        <pc:picChg chg="add mod">
          <ac:chgData name="Jha, Aryan Ritwajeet" userId="2aad577e-539b-449b-83a6-8d411f484b4d" providerId="ADAL" clId="{49408841-B2F4-4D1B-91E9-399D964EDA3B}" dt="2023-07-12T01:07:57.796" v="8686" actId="1582"/>
          <ac:picMkLst>
            <pc:docMk/>
            <pc:sldMk cId="1083868590" sldId="336"/>
            <ac:picMk id="39" creationId="{424A1655-5825-E1F1-479E-9BEB3A1197AD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1318A-8A71-46CA-B53C-3835F89094B3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C45C90-45F1-4B34-8E45-E20C6AEA344C}">
      <dgm:prSet phldrT="[Text]" custT="1"/>
      <dgm:spPr>
        <a:solidFill>
          <a:schemeClr val="bg2">
            <a:lumMod val="60000"/>
            <a:lumOff val="40000"/>
          </a:schemeClr>
        </a:solidFill>
        <a:ln w="1905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bg1">
                  <a:lumMod val="95000"/>
                </a:schemeClr>
              </a:solidFill>
            </a:rPr>
            <a:t>The SOCP solution  outputs an optimal battery and inverter control schedule</a:t>
          </a:r>
        </a:p>
      </dgm:t>
    </dgm:pt>
    <dgm:pt modelId="{84598C56-434A-45E7-8056-90F7CAB89263}" type="parTrans" cxnId="{BABD956F-579A-4B9E-8F71-10670D321B5A}">
      <dgm:prSet/>
      <dgm:spPr/>
      <dgm:t>
        <a:bodyPr/>
        <a:lstStyle/>
        <a:p>
          <a:endParaRPr lang="en-US"/>
        </a:p>
      </dgm:t>
    </dgm:pt>
    <dgm:pt modelId="{D81C8CCF-4697-4DD5-ADE9-14CED9E8EA19}" type="sibTrans" cxnId="{BABD956F-579A-4B9E-8F71-10670D321B5A}">
      <dgm:prSet/>
      <dgm:spPr/>
      <dgm:t>
        <a:bodyPr/>
        <a:lstStyle/>
        <a:p>
          <a:endParaRPr lang="en-US"/>
        </a:p>
      </dgm:t>
    </dgm:pt>
    <dgm:pt modelId="{343CADBF-4DDC-4ED2-8368-6BE57FBC7B38}">
      <dgm:prSet phldrT="[Text]" custT="1"/>
      <dgm:spPr>
        <a:solidFill>
          <a:schemeClr val="bg2">
            <a:lumMod val="60000"/>
            <a:lumOff val="40000"/>
          </a:schemeClr>
        </a:solidFill>
        <a:ln w="1905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bg1">
                  <a:lumMod val="95000"/>
                </a:schemeClr>
              </a:solidFill>
            </a:rPr>
            <a:t>The schedule is used by the NLP to calculate a physically realizable schedule</a:t>
          </a:r>
        </a:p>
      </dgm:t>
    </dgm:pt>
    <dgm:pt modelId="{F541670E-5BC2-409C-83D8-FDDF00C0DD8F}" type="parTrans" cxnId="{41B2C289-DC66-4405-A725-B993FD2F6816}">
      <dgm:prSet/>
      <dgm:spPr/>
      <dgm:t>
        <a:bodyPr/>
        <a:lstStyle/>
        <a:p>
          <a:endParaRPr lang="en-US"/>
        </a:p>
      </dgm:t>
    </dgm:pt>
    <dgm:pt modelId="{5C79A275-8CC6-4192-937D-9C1E0C3C5EF6}" type="sibTrans" cxnId="{41B2C289-DC66-4405-A725-B993FD2F6816}">
      <dgm:prSet/>
      <dgm:spPr/>
      <dgm:t>
        <a:bodyPr/>
        <a:lstStyle/>
        <a:p>
          <a:endParaRPr lang="en-US"/>
        </a:p>
      </dgm:t>
    </dgm:pt>
    <dgm:pt modelId="{62EEB961-7EE2-43E7-9E10-CE6AEBA2D905}">
      <dgm:prSet phldrT="[Text]" custT="1"/>
      <dgm:spPr>
        <a:solidFill>
          <a:schemeClr val="bg2">
            <a:lumMod val="60000"/>
            <a:lumOff val="40000"/>
          </a:schemeClr>
        </a:solidFill>
        <a:ln w="1905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bg1">
                  <a:lumMod val="95000"/>
                </a:schemeClr>
              </a:solidFill>
            </a:rPr>
            <a:t>The physically realizable schedule is implemented by </a:t>
          </a:r>
          <a:r>
            <a:rPr lang="en-US" sz="1800" dirty="0" err="1">
              <a:solidFill>
                <a:schemeClr val="bg1">
                  <a:lumMod val="95000"/>
                </a:schemeClr>
              </a:solidFill>
            </a:rPr>
            <a:t>GridLab</a:t>
          </a:r>
          <a:r>
            <a:rPr lang="en-US" sz="1800" dirty="0">
              <a:solidFill>
                <a:schemeClr val="bg1">
                  <a:lumMod val="95000"/>
                </a:schemeClr>
              </a:solidFill>
            </a:rPr>
            <a:t>-D to determine the resulting AC Power Flows.</a:t>
          </a:r>
        </a:p>
      </dgm:t>
    </dgm:pt>
    <dgm:pt modelId="{CF7CCA23-E042-4A06-ADF3-B5998DF8240F}" type="parTrans" cxnId="{A349ED6F-2413-4399-BAF0-FA35AFC4B148}">
      <dgm:prSet/>
      <dgm:spPr/>
      <dgm:t>
        <a:bodyPr/>
        <a:lstStyle/>
        <a:p>
          <a:endParaRPr lang="en-US"/>
        </a:p>
      </dgm:t>
    </dgm:pt>
    <dgm:pt modelId="{FA8A6BD6-5E7D-4F86-BCCD-642C66E1627D}" type="sibTrans" cxnId="{A349ED6F-2413-4399-BAF0-FA35AFC4B148}">
      <dgm:prSet/>
      <dgm:spPr/>
      <dgm:t>
        <a:bodyPr/>
        <a:lstStyle/>
        <a:p>
          <a:endParaRPr lang="en-US"/>
        </a:p>
      </dgm:t>
    </dgm:pt>
    <dgm:pt modelId="{A070EE7E-2EC8-43B7-A174-54F76DC9A5C1}">
      <dgm:prSet phldrT="[Text]" custT="1"/>
      <dgm:spPr>
        <a:solidFill>
          <a:schemeClr val="bg2">
            <a:lumMod val="60000"/>
            <a:lumOff val="40000"/>
          </a:schemeClr>
        </a:solidFill>
        <a:ln w="19050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bg1">
                  <a:lumMod val="95000"/>
                </a:schemeClr>
              </a:solidFill>
            </a:rPr>
            <a:t>The forecast of demand and renewable generations are updated.</a:t>
          </a:r>
        </a:p>
      </dgm:t>
    </dgm:pt>
    <dgm:pt modelId="{4AC2CB48-F482-455A-B898-8B36E6C9272A}" type="parTrans" cxnId="{09276C0E-E3F9-483F-B536-5CAA766FA390}">
      <dgm:prSet/>
      <dgm:spPr/>
      <dgm:t>
        <a:bodyPr/>
        <a:lstStyle/>
        <a:p>
          <a:endParaRPr lang="en-US"/>
        </a:p>
      </dgm:t>
    </dgm:pt>
    <dgm:pt modelId="{BA03094D-F954-4822-A49A-9EB8C09AE785}" type="sibTrans" cxnId="{09276C0E-E3F9-483F-B536-5CAA766FA390}">
      <dgm:prSet/>
      <dgm:spPr/>
      <dgm:t>
        <a:bodyPr/>
        <a:lstStyle/>
        <a:p>
          <a:endParaRPr lang="en-US"/>
        </a:p>
      </dgm:t>
    </dgm:pt>
    <dgm:pt modelId="{AE692026-969F-49A2-99D3-501E3CDAFB2D}" type="pres">
      <dgm:prSet presAssocID="{55C1318A-8A71-46CA-B53C-3835F89094B3}" presName="cycle" presStyleCnt="0">
        <dgm:presLayoutVars>
          <dgm:dir/>
          <dgm:resizeHandles val="exact"/>
        </dgm:presLayoutVars>
      </dgm:prSet>
      <dgm:spPr/>
    </dgm:pt>
    <dgm:pt modelId="{96FE773E-0D0D-4853-8FC2-C585534B9FA7}" type="pres">
      <dgm:prSet presAssocID="{B0C45C90-45F1-4B34-8E45-E20C6AEA344C}" presName="node" presStyleLbl="node1" presStyleIdx="0" presStyleCnt="4" custScaleX="179629" custScaleY="130127" custRadScaleRad="76950" custRadScaleInc="564">
        <dgm:presLayoutVars>
          <dgm:bulletEnabled val="1"/>
        </dgm:presLayoutVars>
      </dgm:prSet>
      <dgm:spPr/>
    </dgm:pt>
    <dgm:pt modelId="{F4F227FC-327F-4CAD-9C83-044C14E76999}" type="pres">
      <dgm:prSet presAssocID="{D81C8CCF-4697-4DD5-ADE9-14CED9E8EA19}" presName="sibTrans" presStyleLbl="sibTrans2D1" presStyleIdx="0" presStyleCnt="4"/>
      <dgm:spPr/>
    </dgm:pt>
    <dgm:pt modelId="{AB6F7010-012A-44EC-9661-DAE623EB80E2}" type="pres">
      <dgm:prSet presAssocID="{D81C8CCF-4697-4DD5-ADE9-14CED9E8EA19}" presName="connectorText" presStyleLbl="sibTrans2D1" presStyleIdx="0" presStyleCnt="4"/>
      <dgm:spPr/>
    </dgm:pt>
    <dgm:pt modelId="{EBEB4AB3-D801-4615-973A-A003B350B7F7}" type="pres">
      <dgm:prSet presAssocID="{343CADBF-4DDC-4ED2-8368-6BE57FBC7B38}" presName="node" presStyleLbl="node1" presStyleIdx="1" presStyleCnt="4" custScaleX="167833" custScaleY="118552" custRadScaleRad="223985" custRadScaleInc="-350">
        <dgm:presLayoutVars>
          <dgm:bulletEnabled val="1"/>
        </dgm:presLayoutVars>
      </dgm:prSet>
      <dgm:spPr/>
    </dgm:pt>
    <dgm:pt modelId="{CD633E9B-76DB-461A-BEA8-90588114C834}" type="pres">
      <dgm:prSet presAssocID="{5C79A275-8CC6-4192-937D-9C1E0C3C5EF6}" presName="sibTrans" presStyleLbl="sibTrans2D1" presStyleIdx="1" presStyleCnt="4"/>
      <dgm:spPr/>
    </dgm:pt>
    <dgm:pt modelId="{1BB5C323-4794-428F-9CDE-D80CB3243B35}" type="pres">
      <dgm:prSet presAssocID="{5C79A275-8CC6-4192-937D-9C1E0C3C5EF6}" presName="connectorText" presStyleLbl="sibTrans2D1" presStyleIdx="1" presStyleCnt="4"/>
      <dgm:spPr/>
    </dgm:pt>
    <dgm:pt modelId="{4BAE3030-6163-4BB0-A9FC-4D12F88EF28E}" type="pres">
      <dgm:prSet presAssocID="{62EEB961-7EE2-43E7-9E10-CE6AEBA2D905}" presName="node" presStyleLbl="node1" presStyleIdx="2" presStyleCnt="4" custScaleX="195230" custScaleY="131298" custRadScaleRad="75881" custRadScaleInc="-4984">
        <dgm:presLayoutVars>
          <dgm:bulletEnabled val="1"/>
        </dgm:presLayoutVars>
      </dgm:prSet>
      <dgm:spPr/>
    </dgm:pt>
    <dgm:pt modelId="{67617F40-DA62-4ADF-8E3B-AC4DF870A1B2}" type="pres">
      <dgm:prSet presAssocID="{FA8A6BD6-5E7D-4F86-BCCD-642C66E1627D}" presName="sibTrans" presStyleLbl="sibTrans2D1" presStyleIdx="2" presStyleCnt="4"/>
      <dgm:spPr/>
    </dgm:pt>
    <dgm:pt modelId="{A1AC9EC1-B1FD-4659-8304-53652714DFF3}" type="pres">
      <dgm:prSet presAssocID="{FA8A6BD6-5E7D-4F86-BCCD-642C66E1627D}" presName="connectorText" presStyleLbl="sibTrans2D1" presStyleIdx="2" presStyleCnt="4"/>
      <dgm:spPr/>
    </dgm:pt>
    <dgm:pt modelId="{FC9AEC83-8A34-416E-ADB1-769965C1BE09}" type="pres">
      <dgm:prSet presAssocID="{A070EE7E-2EC8-43B7-A174-54F76DC9A5C1}" presName="node" presStyleLbl="node1" presStyleIdx="3" presStyleCnt="4" custScaleX="138522" custScaleY="106295" custRadScaleRad="226725" custRadScaleInc="-306">
        <dgm:presLayoutVars>
          <dgm:bulletEnabled val="1"/>
        </dgm:presLayoutVars>
      </dgm:prSet>
      <dgm:spPr/>
    </dgm:pt>
    <dgm:pt modelId="{27F7F757-5639-4E8D-B7BC-438DB737CBD6}" type="pres">
      <dgm:prSet presAssocID="{BA03094D-F954-4822-A49A-9EB8C09AE785}" presName="sibTrans" presStyleLbl="sibTrans2D1" presStyleIdx="3" presStyleCnt="4"/>
      <dgm:spPr/>
    </dgm:pt>
    <dgm:pt modelId="{1C0C47D8-1906-46A1-8CDB-0FBECB22C4ED}" type="pres">
      <dgm:prSet presAssocID="{BA03094D-F954-4822-A49A-9EB8C09AE785}" presName="connectorText" presStyleLbl="sibTrans2D1" presStyleIdx="3" presStyleCnt="4"/>
      <dgm:spPr/>
    </dgm:pt>
  </dgm:ptLst>
  <dgm:cxnLst>
    <dgm:cxn modelId="{09276C0E-E3F9-483F-B536-5CAA766FA390}" srcId="{55C1318A-8A71-46CA-B53C-3835F89094B3}" destId="{A070EE7E-2EC8-43B7-A174-54F76DC9A5C1}" srcOrd="3" destOrd="0" parTransId="{4AC2CB48-F482-455A-B898-8B36E6C9272A}" sibTransId="{BA03094D-F954-4822-A49A-9EB8C09AE785}"/>
    <dgm:cxn modelId="{EA0AE11C-9F82-4774-AA41-B89115EE5111}" type="presOf" srcId="{FA8A6BD6-5E7D-4F86-BCCD-642C66E1627D}" destId="{67617F40-DA62-4ADF-8E3B-AC4DF870A1B2}" srcOrd="0" destOrd="0" presId="urn:microsoft.com/office/officeart/2005/8/layout/cycle2"/>
    <dgm:cxn modelId="{6561F71E-EAC9-4B0D-9CF9-43230E0880F3}" type="presOf" srcId="{BA03094D-F954-4822-A49A-9EB8C09AE785}" destId="{27F7F757-5639-4E8D-B7BC-438DB737CBD6}" srcOrd="0" destOrd="0" presId="urn:microsoft.com/office/officeart/2005/8/layout/cycle2"/>
    <dgm:cxn modelId="{F229C125-DDB0-4B07-80E2-E8B959A061E3}" type="presOf" srcId="{FA8A6BD6-5E7D-4F86-BCCD-642C66E1627D}" destId="{A1AC9EC1-B1FD-4659-8304-53652714DFF3}" srcOrd="1" destOrd="0" presId="urn:microsoft.com/office/officeart/2005/8/layout/cycle2"/>
    <dgm:cxn modelId="{F3139664-E1DD-4810-A5E4-0A08171C6607}" type="presOf" srcId="{D81C8CCF-4697-4DD5-ADE9-14CED9E8EA19}" destId="{AB6F7010-012A-44EC-9661-DAE623EB80E2}" srcOrd="1" destOrd="0" presId="urn:microsoft.com/office/officeart/2005/8/layout/cycle2"/>
    <dgm:cxn modelId="{EC256F6E-D679-465C-A757-D7064CB36163}" type="presOf" srcId="{55C1318A-8A71-46CA-B53C-3835F89094B3}" destId="{AE692026-969F-49A2-99D3-501E3CDAFB2D}" srcOrd="0" destOrd="0" presId="urn:microsoft.com/office/officeart/2005/8/layout/cycle2"/>
    <dgm:cxn modelId="{3754764E-ACE5-440B-A2EF-55A5C5BF30AB}" type="presOf" srcId="{D81C8CCF-4697-4DD5-ADE9-14CED9E8EA19}" destId="{F4F227FC-327F-4CAD-9C83-044C14E76999}" srcOrd="0" destOrd="0" presId="urn:microsoft.com/office/officeart/2005/8/layout/cycle2"/>
    <dgm:cxn modelId="{BABD956F-579A-4B9E-8F71-10670D321B5A}" srcId="{55C1318A-8A71-46CA-B53C-3835F89094B3}" destId="{B0C45C90-45F1-4B34-8E45-E20C6AEA344C}" srcOrd="0" destOrd="0" parTransId="{84598C56-434A-45E7-8056-90F7CAB89263}" sibTransId="{D81C8CCF-4697-4DD5-ADE9-14CED9E8EA19}"/>
    <dgm:cxn modelId="{A349ED6F-2413-4399-BAF0-FA35AFC4B148}" srcId="{55C1318A-8A71-46CA-B53C-3835F89094B3}" destId="{62EEB961-7EE2-43E7-9E10-CE6AEBA2D905}" srcOrd="2" destOrd="0" parTransId="{CF7CCA23-E042-4A06-ADF3-B5998DF8240F}" sibTransId="{FA8A6BD6-5E7D-4F86-BCCD-642C66E1627D}"/>
    <dgm:cxn modelId="{77CBC451-75E0-49A8-AC4E-0862C54016B5}" type="presOf" srcId="{62EEB961-7EE2-43E7-9E10-CE6AEBA2D905}" destId="{4BAE3030-6163-4BB0-A9FC-4D12F88EF28E}" srcOrd="0" destOrd="0" presId="urn:microsoft.com/office/officeart/2005/8/layout/cycle2"/>
    <dgm:cxn modelId="{44377D53-FA7F-4907-82A7-63FEFD8003E5}" type="presOf" srcId="{343CADBF-4DDC-4ED2-8368-6BE57FBC7B38}" destId="{EBEB4AB3-D801-4615-973A-A003B350B7F7}" srcOrd="0" destOrd="0" presId="urn:microsoft.com/office/officeart/2005/8/layout/cycle2"/>
    <dgm:cxn modelId="{0781AF78-A049-461E-8A30-C5991CF2F36B}" type="presOf" srcId="{B0C45C90-45F1-4B34-8E45-E20C6AEA344C}" destId="{96FE773E-0D0D-4853-8FC2-C585534B9FA7}" srcOrd="0" destOrd="0" presId="urn:microsoft.com/office/officeart/2005/8/layout/cycle2"/>
    <dgm:cxn modelId="{6C459C85-6BA7-43AE-B9EA-2B418ED2F6BE}" type="presOf" srcId="{5C79A275-8CC6-4192-937D-9C1E0C3C5EF6}" destId="{1BB5C323-4794-428F-9CDE-D80CB3243B35}" srcOrd="1" destOrd="0" presId="urn:microsoft.com/office/officeart/2005/8/layout/cycle2"/>
    <dgm:cxn modelId="{41B2C289-DC66-4405-A725-B993FD2F6816}" srcId="{55C1318A-8A71-46CA-B53C-3835F89094B3}" destId="{343CADBF-4DDC-4ED2-8368-6BE57FBC7B38}" srcOrd="1" destOrd="0" parTransId="{F541670E-5BC2-409C-83D8-FDDF00C0DD8F}" sibTransId="{5C79A275-8CC6-4192-937D-9C1E0C3C5EF6}"/>
    <dgm:cxn modelId="{062292BE-E671-43BA-96F3-3D4DB0BAFDD2}" type="presOf" srcId="{BA03094D-F954-4822-A49A-9EB8C09AE785}" destId="{1C0C47D8-1906-46A1-8CDB-0FBECB22C4ED}" srcOrd="1" destOrd="0" presId="urn:microsoft.com/office/officeart/2005/8/layout/cycle2"/>
    <dgm:cxn modelId="{2C219FD4-6EF5-4283-90F9-7B9F8E4BDA0C}" type="presOf" srcId="{5C79A275-8CC6-4192-937D-9C1E0C3C5EF6}" destId="{CD633E9B-76DB-461A-BEA8-90588114C834}" srcOrd="0" destOrd="0" presId="urn:microsoft.com/office/officeart/2005/8/layout/cycle2"/>
    <dgm:cxn modelId="{C6A8AEF2-D665-4C14-A577-B3440B110415}" type="presOf" srcId="{A070EE7E-2EC8-43B7-A174-54F76DC9A5C1}" destId="{FC9AEC83-8A34-416E-ADB1-769965C1BE09}" srcOrd="0" destOrd="0" presId="urn:microsoft.com/office/officeart/2005/8/layout/cycle2"/>
    <dgm:cxn modelId="{EF167B71-8016-4184-AEA3-E8FFEACA6762}" type="presParOf" srcId="{AE692026-969F-49A2-99D3-501E3CDAFB2D}" destId="{96FE773E-0D0D-4853-8FC2-C585534B9FA7}" srcOrd="0" destOrd="0" presId="urn:microsoft.com/office/officeart/2005/8/layout/cycle2"/>
    <dgm:cxn modelId="{A95F1B94-ADE5-4FCE-89F3-F38464ED0694}" type="presParOf" srcId="{AE692026-969F-49A2-99D3-501E3CDAFB2D}" destId="{F4F227FC-327F-4CAD-9C83-044C14E76999}" srcOrd="1" destOrd="0" presId="urn:microsoft.com/office/officeart/2005/8/layout/cycle2"/>
    <dgm:cxn modelId="{F5B1A0B6-1258-49F0-A200-2BD81B3D135F}" type="presParOf" srcId="{F4F227FC-327F-4CAD-9C83-044C14E76999}" destId="{AB6F7010-012A-44EC-9661-DAE623EB80E2}" srcOrd="0" destOrd="0" presId="urn:microsoft.com/office/officeart/2005/8/layout/cycle2"/>
    <dgm:cxn modelId="{51D6EDD7-4A7F-419C-B593-CCDA380037EF}" type="presParOf" srcId="{AE692026-969F-49A2-99D3-501E3CDAFB2D}" destId="{EBEB4AB3-D801-4615-973A-A003B350B7F7}" srcOrd="2" destOrd="0" presId="urn:microsoft.com/office/officeart/2005/8/layout/cycle2"/>
    <dgm:cxn modelId="{8DA7FAED-34A6-4523-889D-90C7DEF6BFEA}" type="presParOf" srcId="{AE692026-969F-49A2-99D3-501E3CDAFB2D}" destId="{CD633E9B-76DB-461A-BEA8-90588114C834}" srcOrd="3" destOrd="0" presId="urn:microsoft.com/office/officeart/2005/8/layout/cycle2"/>
    <dgm:cxn modelId="{0D44B39B-5EA7-4F3E-91F1-144B49FB2781}" type="presParOf" srcId="{CD633E9B-76DB-461A-BEA8-90588114C834}" destId="{1BB5C323-4794-428F-9CDE-D80CB3243B35}" srcOrd="0" destOrd="0" presId="urn:microsoft.com/office/officeart/2005/8/layout/cycle2"/>
    <dgm:cxn modelId="{E20BBD20-A5C6-4866-9A6E-477640C45C9A}" type="presParOf" srcId="{AE692026-969F-49A2-99D3-501E3CDAFB2D}" destId="{4BAE3030-6163-4BB0-A9FC-4D12F88EF28E}" srcOrd="4" destOrd="0" presId="urn:microsoft.com/office/officeart/2005/8/layout/cycle2"/>
    <dgm:cxn modelId="{6FC16305-284C-42F6-BB66-10F88E2A45C5}" type="presParOf" srcId="{AE692026-969F-49A2-99D3-501E3CDAFB2D}" destId="{67617F40-DA62-4ADF-8E3B-AC4DF870A1B2}" srcOrd="5" destOrd="0" presId="urn:microsoft.com/office/officeart/2005/8/layout/cycle2"/>
    <dgm:cxn modelId="{2FE1608E-B0F4-44DE-9158-8F1EDB940440}" type="presParOf" srcId="{67617F40-DA62-4ADF-8E3B-AC4DF870A1B2}" destId="{A1AC9EC1-B1FD-4659-8304-53652714DFF3}" srcOrd="0" destOrd="0" presId="urn:microsoft.com/office/officeart/2005/8/layout/cycle2"/>
    <dgm:cxn modelId="{E34BD09B-ABB7-42D5-946E-0B2EA0DC17CB}" type="presParOf" srcId="{AE692026-969F-49A2-99D3-501E3CDAFB2D}" destId="{FC9AEC83-8A34-416E-ADB1-769965C1BE09}" srcOrd="6" destOrd="0" presId="urn:microsoft.com/office/officeart/2005/8/layout/cycle2"/>
    <dgm:cxn modelId="{D9979B2F-0527-421B-9C86-7CBAA2651B6A}" type="presParOf" srcId="{AE692026-969F-49A2-99D3-501E3CDAFB2D}" destId="{27F7F757-5639-4E8D-B7BC-438DB737CBD6}" srcOrd="7" destOrd="0" presId="urn:microsoft.com/office/officeart/2005/8/layout/cycle2"/>
    <dgm:cxn modelId="{7ABFF3F0-D352-45A7-95BD-1C35FF502A72}" type="presParOf" srcId="{27F7F757-5639-4E8D-B7BC-438DB737CBD6}" destId="{1C0C47D8-1906-46A1-8CDB-0FBECB22C4ED}" srcOrd="0" destOrd="0" presId="urn:microsoft.com/office/officeart/2005/8/layout/cycle2"/>
  </dgm:cxnLst>
  <dgm:bg/>
  <dgm:whole>
    <a:ln>
      <a:solidFill>
        <a:schemeClr val="bg2">
          <a:lumMod val="20000"/>
          <a:lumOff val="80000"/>
        </a:schemeClr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FE773E-0D0D-4853-8FC2-C585534B9FA7}">
      <dsp:nvSpPr>
        <dsp:cNvPr id="0" name=""/>
        <dsp:cNvSpPr/>
      </dsp:nvSpPr>
      <dsp:spPr>
        <a:xfrm>
          <a:off x="4057675" y="153584"/>
          <a:ext cx="3022210" cy="2189352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The SOCP solution  outputs an optimal battery and inverter control schedule</a:t>
          </a:r>
        </a:p>
      </dsp:txBody>
      <dsp:txXfrm>
        <a:off x="4500267" y="474207"/>
        <a:ext cx="2137026" cy="1548106"/>
      </dsp:txXfrm>
    </dsp:sp>
    <dsp:sp modelId="{F4F227FC-327F-4CAD-9C83-044C14E76999}">
      <dsp:nvSpPr>
        <dsp:cNvPr id="0" name=""/>
        <dsp:cNvSpPr/>
      </dsp:nvSpPr>
      <dsp:spPr>
        <a:xfrm rot="1130743">
          <a:off x="7213331" y="1655073"/>
          <a:ext cx="758326" cy="567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7217897" y="1741127"/>
        <a:ext cx="587976" cy="340700"/>
      </dsp:txXfrm>
    </dsp:sp>
    <dsp:sp modelId="{EBEB4AB3-D801-4615-973A-A003B350B7F7}">
      <dsp:nvSpPr>
        <dsp:cNvPr id="0" name=""/>
        <dsp:cNvSpPr/>
      </dsp:nvSpPr>
      <dsp:spPr>
        <a:xfrm>
          <a:off x="8149229" y="1613609"/>
          <a:ext cx="2823745" cy="1994605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The schedule is used by the NLP to calculate a physically realizable schedule</a:t>
          </a:r>
        </a:p>
      </dsp:txBody>
      <dsp:txXfrm>
        <a:off x="8562757" y="1905712"/>
        <a:ext cx="1996689" cy="1410399"/>
      </dsp:txXfrm>
    </dsp:sp>
    <dsp:sp modelId="{CD633E9B-76DB-461A-BEA8-90588114C834}">
      <dsp:nvSpPr>
        <dsp:cNvPr id="0" name=""/>
        <dsp:cNvSpPr/>
      </dsp:nvSpPr>
      <dsp:spPr>
        <a:xfrm rot="9655314">
          <a:off x="7361706" y="2969658"/>
          <a:ext cx="682397" cy="567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10800000">
        <a:off x="7527378" y="3055385"/>
        <a:ext cx="512047" cy="340700"/>
      </dsp:txXfrm>
    </dsp:sp>
    <dsp:sp modelId="{4BAE3030-6163-4BB0-A9FC-4D12F88EF28E}">
      <dsp:nvSpPr>
        <dsp:cNvPr id="0" name=""/>
        <dsp:cNvSpPr/>
      </dsp:nvSpPr>
      <dsp:spPr>
        <a:xfrm>
          <a:off x="3973359" y="2870913"/>
          <a:ext cx="3284692" cy="2209054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The physically realizable schedule is implemented by </a:t>
          </a:r>
          <a:r>
            <a:rPr lang="en-US" sz="1800" kern="1200" dirty="0" err="1">
              <a:solidFill>
                <a:schemeClr val="bg1">
                  <a:lumMod val="95000"/>
                </a:schemeClr>
              </a:solidFill>
            </a:rPr>
            <a:t>GridLab</a:t>
          </a: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-D to determine the resulting AC Power Flows.</a:t>
          </a:r>
        </a:p>
      </dsp:txBody>
      <dsp:txXfrm>
        <a:off x="4454391" y="3194421"/>
        <a:ext cx="2322628" cy="1562038"/>
      </dsp:txXfrm>
    </dsp:sp>
    <dsp:sp modelId="{67617F40-DA62-4ADF-8E3B-AC4DF870A1B2}">
      <dsp:nvSpPr>
        <dsp:cNvPr id="0" name=""/>
        <dsp:cNvSpPr/>
      </dsp:nvSpPr>
      <dsp:spPr>
        <a:xfrm rot="11888737">
          <a:off x="2953571" y="2960928"/>
          <a:ext cx="865779" cy="567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10800000">
        <a:off x="3119685" y="3101021"/>
        <a:ext cx="695429" cy="340700"/>
      </dsp:txXfrm>
    </dsp:sp>
    <dsp:sp modelId="{FC9AEC83-8A34-416E-ADB1-769965C1BE09}">
      <dsp:nvSpPr>
        <dsp:cNvPr id="0" name=""/>
        <dsp:cNvSpPr/>
      </dsp:nvSpPr>
      <dsp:spPr>
        <a:xfrm>
          <a:off x="350075" y="1737438"/>
          <a:ext cx="2330595" cy="1788385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>
                  <a:lumMod val="95000"/>
                </a:schemeClr>
              </a:solidFill>
            </a:rPr>
            <a:t>The forecast of demand and renewable generations are updated.</a:t>
          </a:r>
        </a:p>
      </dsp:txBody>
      <dsp:txXfrm>
        <a:off x="691383" y="1999341"/>
        <a:ext cx="1647979" cy="1264579"/>
      </dsp:txXfrm>
    </dsp:sp>
    <dsp:sp modelId="{27F7F757-5639-4E8D-B7BC-438DB737CBD6}">
      <dsp:nvSpPr>
        <dsp:cNvPr id="0" name=""/>
        <dsp:cNvSpPr/>
      </dsp:nvSpPr>
      <dsp:spPr>
        <a:xfrm rot="20469357">
          <a:off x="2912541" y="1715908"/>
          <a:ext cx="908161" cy="567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2917106" y="1856986"/>
        <a:ext cx="737811" cy="3407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007295-A262-4B4C-B3B9-A5147EDA21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440C5D-AF0B-4D35-87E2-31586FE763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2D976-EE9F-4D81-93B4-309048736BC3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E2C2C-8523-4618-A980-A47A4BE03C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426EBE-7AF6-4EEA-A555-9CC10FE10A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EB6B82-8D0B-4843-8350-0C677FAF7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20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CB9D09-B8C5-4B94-B5DC-AF4ED464E025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448395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EC689-B63F-4B6D-AF6D-31DA368AC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36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286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4572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6858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914400" algn="l" defTabSz="4572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to hit the </a:t>
            </a:r>
            <a:r>
              <a:rPr lang="en-US" b="1" dirty="0"/>
              <a:t>reset</a:t>
            </a:r>
            <a:r>
              <a:rPr lang="en-US" dirty="0"/>
              <a:t> button to make sure all the page elements react properly.</a:t>
            </a:r>
          </a:p>
          <a:p>
            <a:r>
              <a:rPr lang="en-US" dirty="0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79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929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75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151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689-B63F-4B6D-AF6D-31DA368AC82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74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88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99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11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43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37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26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8866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27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5213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3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7600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786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805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538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4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0768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2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712" r:id="rId9"/>
    <p:sldLayoutId id="2147483703" r:id="rId10"/>
    <p:sldLayoutId id="2147483705" r:id="rId11"/>
    <p:sldLayoutId id="2147483706" r:id="rId12"/>
    <p:sldLayoutId id="2147483707" r:id="rId13"/>
    <p:sldLayoutId id="2147483708" r:id="rId14"/>
    <p:sldLayoutId id="2147483710" r:id="rId15"/>
    <p:sldLayoutId id="214748370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216" userDrawn="1">
          <p15:clr>
            <a:srgbClr val="F26B43"/>
          </p15:clr>
        </p15:guide>
        <p15:guide id="4" pos="672" userDrawn="1">
          <p15:clr>
            <a:srgbClr val="F26B43"/>
          </p15:clr>
        </p15:guide>
        <p15:guide id="5" pos="1122" userDrawn="1">
          <p15:clr>
            <a:srgbClr val="F26B43"/>
          </p15:clr>
        </p15:guide>
        <p15:guide id="6" pos="1575" userDrawn="1">
          <p15:clr>
            <a:srgbClr val="F26B43"/>
          </p15:clr>
        </p15:guide>
        <p15:guide id="7" pos="2028" userDrawn="1">
          <p15:clr>
            <a:srgbClr val="F26B43"/>
          </p15:clr>
        </p15:guide>
        <p15:guide id="8" pos="2481" userDrawn="1">
          <p15:clr>
            <a:srgbClr val="F26B43"/>
          </p15:clr>
        </p15:guide>
        <p15:guide id="9" pos="2934" userDrawn="1">
          <p15:clr>
            <a:srgbClr val="F26B43"/>
          </p15:clr>
        </p15:guide>
        <p15:guide id="10" pos="3387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2" pos="4293" userDrawn="1">
          <p15:clr>
            <a:srgbClr val="F26B43"/>
          </p15:clr>
        </p15:guide>
        <p15:guide id="13" pos="4746" userDrawn="1">
          <p15:clr>
            <a:srgbClr val="F26B43"/>
          </p15:clr>
        </p15:guide>
        <p15:guide id="14" pos="5199" userDrawn="1">
          <p15:clr>
            <a:srgbClr val="F26B43"/>
          </p15:clr>
        </p15:guide>
        <p15:guide id="15" pos="5652" userDrawn="1">
          <p15:clr>
            <a:srgbClr val="F26B43"/>
          </p15:clr>
        </p15:guide>
        <p15:guide id="16" pos="6105" userDrawn="1">
          <p15:clr>
            <a:srgbClr val="F26B43"/>
          </p15:clr>
        </p15:guide>
        <p15:guide id="17" pos="6558" userDrawn="1">
          <p15:clr>
            <a:srgbClr val="F26B43"/>
          </p15:clr>
        </p15:guide>
        <p15:guide id="18" pos="7011" userDrawn="1">
          <p15:clr>
            <a:srgbClr val="F26B43"/>
          </p15:clr>
        </p15:guide>
        <p15:guide id="19" pos="7464" userDrawn="1">
          <p15:clr>
            <a:srgbClr val="F26B43"/>
          </p15:clr>
        </p15:guide>
        <p15:guide id="20" orient="horz" userDrawn="1">
          <p15:clr>
            <a:srgbClr val="F26B43"/>
          </p15:clr>
        </p15:guide>
        <p15:guide id="21" orient="horz" pos="4320" userDrawn="1">
          <p15:clr>
            <a:srgbClr val="F26B43"/>
          </p15:clr>
        </p15:guide>
        <p15:guide id="22" orient="horz" pos="216" userDrawn="1">
          <p15:clr>
            <a:srgbClr val="F26B43"/>
          </p15:clr>
        </p15:guide>
        <p15:guide id="23" orient="horz" pos="696" userDrawn="1">
          <p15:clr>
            <a:srgbClr val="F26B43"/>
          </p15:clr>
        </p15:guide>
        <p15:guide id="24" orient="horz" pos="1188" userDrawn="1">
          <p15:clr>
            <a:srgbClr val="F26B43"/>
          </p15:clr>
        </p15:guide>
        <p15:guide id="25" orient="horz" pos="1674" userDrawn="1">
          <p15:clr>
            <a:srgbClr val="F26B43"/>
          </p15:clr>
        </p15:guide>
        <p15:guide id="26" orient="horz" pos="2160" userDrawn="1">
          <p15:clr>
            <a:srgbClr val="F26B43"/>
          </p15:clr>
        </p15:guide>
        <p15:guide id="27" orient="horz" pos="2646" userDrawn="1">
          <p15:clr>
            <a:srgbClr val="F26B43"/>
          </p15:clr>
        </p15:guide>
        <p15:guide id="28" orient="horz" pos="3132" userDrawn="1">
          <p15:clr>
            <a:srgbClr val="F26B43"/>
          </p15:clr>
        </p15:guide>
        <p15:guide id="29" orient="horz" pos="3618" userDrawn="1">
          <p15:clr>
            <a:srgbClr val="F26B43"/>
          </p15:clr>
        </p15:guide>
        <p15:guide id="30" orient="horz" pos="41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7" Type="http://schemas.openxmlformats.org/officeDocument/2006/relationships/image" Target="../media/image46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formaconnect.com/the-challenges-of-upgrading-the-power-grid-for-a-decarbonised-electric-future/" TargetMode="External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" Target="slide5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5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t.ly/diWI3" TargetMode="External"/><Relationship Id="rId2" Type="http://schemas.openxmlformats.org/officeDocument/2006/relationships/hyperlink" Target="https://t.ly/ZP--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t.ly/Ga2th" TargetMode="External"/><Relationship Id="rId5" Type="http://schemas.openxmlformats.org/officeDocument/2006/relationships/hyperlink" Target="https://www.hsl.rl.ac.uk/" TargetMode="External"/><Relationship Id="rId4" Type="http://schemas.openxmlformats.org/officeDocument/2006/relationships/hyperlink" Target="t.ly/CYId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1.00587v1" TargetMode="External"/><Relationship Id="rId2" Type="http://schemas.openxmlformats.org/officeDocument/2006/relationships/hyperlink" Target="https://arxiv.org/abs/2011.0058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eeexplore.ieee.org/document/6837496" TargetMode="External"/><Relationship Id="rId5" Type="http://schemas.openxmlformats.org/officeDocument/2006/relationships/hyperlink" Target="https://www.amazon.com/Electronic-Circuit-System-Simulation-Methods/dp/0070501696" TargetMode="External"/><Relationship Id="rId4" Type="http://schemas.openxmlformats.org/officeDocument/2006/relationships/hyperlink" Target="t.ly/37SH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730-B0DA-4A8F-A335-22B9758D3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Multi-Period Optimization</a:t>
            </a:r>
            <a:br>
              <a:rPr lang="en-US" dirty="0"/>
            </a:br>
            <a:r>
              <a:rPr lang="en-US" sz="2800" dirty="0"/>
              <a:t>for Power Distribution Systems with Battery Storage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8964-B8D8-4EBC-B9D3-CCA6FA2A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Aryan Ritwajeet Jha</a:t>
            </a: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Formulation: SUGAR ACOPF – Diode Limiting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/>
              <p:nvPr/>
            </p:nvSpPr>
            <p:spPr>
              <a:xfrm>
                <a:off x="650223" y="2739816"/>
                <a:ext cx="5391150" cy="3970318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Inequality constraints are solved using an interior point method that gradually constrains the function shown in (9).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Each iteration of the interior point method requires robust limiting to ensure variables do not exceed their operating limits. 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‘Diode limiting methods’ from </a:t>
                </a:r>
                <a:r>
                  <a:rPr lang="en-US" dirty="0">
                    <a:solidFill>
                      <a:schemeClr val="bg1"/>
                    </a:solidFill>
                    <a:hlinkClick r:id="rId2" action="ppaction://hlinksldjump"/>
                  </a:rPr>
                  <a:t>[23b]</a:t>
                </a:r>
                <a:r>
                  <a:rPr lang="en-US" dirty="0">
                    <a:solidFill>
                      <a:schemeClr val="bg1"/>
                    </a:solidFill>
                  </a:rPr>
                  <a:t> ensure each primal variable and associated slack variable is individually limited, with a factor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respectively (12-13).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(14-15) represent damping constants to ensure there’s no inter-iteration oscillation of primal/slack variables.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23" y="2739816"/>
                <a:ext cx="5391150" cy="3970318"/>
              </a:xfrm>
              <a:prstGeom prst="rect">
                <a:avLst/>
              </a:prstGeom>
              <a:blipFill>
                <a:blip r:embed="rId3"/>
                <a:stretch>
                  <a:fillRect l="-903" t="-612" r="-1016" b="-1223"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314A5FAE-F7CA-9678-D67D-1EB5B0F3840D}"/>
              </a:ext>
            </a:extLst>
          </p:cNvPr>
          <p:cNvGrpSpPr/>
          <p:nvPr/>
        </p:nvGrpSpPr>
        <p:grpSpPr>
          <a:xfrm>
            <a:off x="650223" y="1679038"/>
            <a:ext cx="8479992" cy="828797"/>
            <a:chOff x="402573" y="5376921"/>
            <a:chExt cx="8479992" cy="82879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2DC926A-3E91-7D60-B279-C989BD32F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573" y="5376921"/>
              <a:ext cx="2675572" cy="828797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FBD95D-3319-E142-62A9-436B97162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78145" y="5376921"/>
              <a:ext cx="3148387" cy="828797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8B91A39-DF51-4200-C237-2BFBA4F0A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26532" y="5376921"/>
              <a:ext cx="2656033" cy="828797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608727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Formulation: SUGAR ACOPF – Tx-stepping based Homotopy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/>
              <p:nvPr/>
            </p:nvSpPr>
            <p:spPr>
              <a:xfrm>
                <a:off x="591534" y="2576164"/>
                <a:ext cx="5391150" cy="3970318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SUGAR accommodates arbitrary initial conditions by employing a homotopy method that relaxes the non-linear constraints to a trivial problem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and then sequentially solves a series of sub-problems to the original problem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 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A scalar homotopy factor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∈[0, 1]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embedded into the non-linear ACOPF formulation and is iteratively decreased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to trace a path in the solution space.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They claim that this works for arbitrary initial conditions and shows robust convergence for ACOPF systems.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34" y="2576164"/>
                <a:ext cx="5391150" cy="3970318"/>
              </a:xfrm>
              <a:prstGeom prst="rect">
                <a:avLst/>
              </a:prstGeom>
              <a:blipFill>
                <a:blip r:embed="rId2"/>
                <a:stretch>
                  <a:fillRect l="-790" t="-766" b="-1378"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FA0E0D4-C152-C354-27C7-D73C28C57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23" y="1602775"/>
            <a:ext cx="4600575" cy="693903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1100D4-9A83-7BBC-6CAD-11B13695F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570" y="1602775"/>
            <a:ext cx="4934506" cy="1493337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15B024-D5F8-2A4E-01FB-032F845D5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4570" y="3259201"/>
            <a:ext cx="3124617" cy="3159445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4027958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Formulation: Generator Ramping Limits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/>
              <p:nvPr/>
            </p:nvSpPr>
            <p:spPr>
              <a:xfrm>
                <a:off x="591534" y="2604739"/>
                <a:ext cx="5391150" cy="1477328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Generator ramping limits are incorporated in the same way and solved for using an interior-point method.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ESS also incorporated. (Didn’t see or read any explanation on the possibility of SCD, </a:t>
                </a:r>
                <a:r>
                  <a:rPr lang="en-US" dirty="0" err="1">
                    <a:solidFill>
                      <a:schemeClr val="bg1"/>
                    </a:solidFill>
                  </a:rPr>
                  <a:t>i</a:t>
                </a:r>
                <a:r>
                  <a:rPr lang="en-US" dirty="0">
                    <a:solidFill>
                      <a:schemeClr val="bg1"/>
                    </a:solidFill>
                  </a:rPr>
                  <a:t>..e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34" y="2604739"/>
                <a:ext cx="5391150" cy="1477328"/>
              </a:xfrm>
              <a:prstGeom prst="rect">
                <a:avLst/>
              </a:prstGeom>
              <a:blipFill>
                <a:blip r:embed="rId2"/>
                <a:stretch>
                  <a:fillRect l="-790" t="-1633" r="-113" b="-4898"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FA0E0D4-C152-C354-27C7-D73C28C57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23" y="1602775"/>
            <a:ext cx="4600575" cy="693903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EF6843-4409-CCAB-BA26-A970B805E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570" y="1495970"/>
            <a:ext cx="4600575" cy="16291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52AA23-851E-6E61-A87C-BAB615101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2130" y="3429000"/>
            <a:ext cx="5209345" cy="2911104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3859479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Formulation: MP-OPF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72F859-0B1C-A39C-1C2E-095A5562AFCB}"/>
              </a:ext>
            </a:extLst>
          </p:cNvPr>
          <p:cNvSpPr txBox="1"/>
          <p:nvPr/>
        </p:nvSpPr>
        <p:spPr>
          <a:xfrm>
            <a:off x="5876923" y="1587479"/>
            <a:ext cx="4914901" cy="64633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How is Simultaneous Charging Discharging (SCD) avoided?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17959A-7548-B075-4020-AD0618B5D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674055"/>
            <a:ext cx="4229100" cy="4826016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3867357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Formulation: MP-OPF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72F859-0B1C-A39C-1C2E-095A5562AFCB}"/>
              </a:ext>
            </a:extLst>
          </p:cNvPr>
          <p:cNvSpPr txBox="1"/>
          <p:nvPr/>
        </p:nvSpPr>
        <p:spPr>
          <a:xfrm>
            <a:off x="6019800" y="1941926"/>
            <a:ext cx="3924300" cy="64633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Augmented </a:t>
            </a:r>
            <a:r>
              <a:rPr lang="en-US" dirty="0" err="1">
                <a:solidFill>
                  <a:schemeClr val="bg1"/>
                </a:solidFill>
              </a:rPr>
              <a:t>Lagrangian</a:t>
            </a:r>
            <a:r>
              <a:rPr lang="en-US" dirty="0">
                <a:solidFill>
                  <a:schemeClr val="bg1"/>
                </a:solidFill>
              </a:rPr>
              <a:t> of the MP-OPF problem.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02DD74-9A39-67B5-A9F2-BE070B33A6F8}"/>
              </a:ext>
            </a:extLst>
          </p:cNvPr>
          <p:cNvGrpSpPr/>
          <p:nvPr/>
        </p:nvGrpSpPr>
        <p:grpSpPr>
          <a:xfrm>
            <a:off x="952500" y="1926011"/>
            <a:ext cx="4129623" cy="1264199"/>
            <a:chOff x="952500" y="1926011"/>
            <a:chExt cx="4129623" cy="12641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6888BF-A378-1823-9F9C-DBF31E5D5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2500" y="1926011"/>
              <a:ext cx="4129623" cy="615596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1894638-F545-4017-1645-5E2E210E6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2549001"/>
              <a:ext cx="4129623" cy="641209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4CC240E-9085-8316-F5CC-D76B0BBC9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3314700"/>
            <a:ext cx="3847825" cy="3409184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1398360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Formulation: MP-OPF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/>
              <p:nvPr/>
            </p:nvSpPr>
            <p:spPr>
              <a:xfrm>
                <a:off x="952499" y="3429000"/>
                <a:ext cx="9363075" cy="3046988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If not for any Generator ramping or ESS constraints, the problem is just a summation of individual ACOPFs.</a:t>
                </a:r>
              </a:p>
              <a:p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The authors anyway proceed to solve for each ACOPF individually, but using a Forward-Backward Process.</a:t>
                </a: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While solving for time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, they assume any variables from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as some constants, and solve (‘forward-pass’) to get all variables for time-step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. </a:t>
                </a:r>
              </a:p>
              <a:p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Then they do a ‘backwards-pass’ to update the sequence based on gradient information from the forward trajectory.</a:t>
                </a:r>
              </a:p>
              <a:p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Together, a forward pass and a backward pass produce a new sequence of controls.</a:t>
                </a:r>
              </a:p>
              <a:p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If converged, the backward pass does not affect the forward trajectory.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499" y="3429000"/>
                <a:ext cx="9363075" cy="3046988"/>
              </a:xfrm>
              <a:prstGeom prst="rect">
                <a:avLst/>
              </a:prstGeom>
              <a:blipFill>
                <a:blip r:embed="rId2"/>
                <a:stretch>
                  <a:fillRect l="-260" t="-399" b="-1397"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A02DD74-9A39-67B5-A9F2-BE070B33A6F8}"/>
              </a:ext>
            </a:extLst>
          </p:cNvPr>
          <p:cNvGrpSpPr/>
          <p:nvPr/>
        </p:nvGrpSpPr>
        <p:grpSpPr>
          <a:xfrm>
            <a:off x="952500" y="1926011"/>
            <a:ext cx="4129623" cy="1264199"/>
            <a:chOff x="952500" y="1926011"/>
            <a:chExt cx="4129623" cy="12641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6888BF-A378-1823-9F9C-DBF31E5D5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1926011"/>
              <a:ext cx="4129623" cy="615596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1894638-F545-4017-1645-5E2E210E6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2500" y="2549001"/>
              <a:ext cx="4129623" cy="641209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BB56D82-7D69-F2C6-DDDE-74ACD4983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0725" y="1453221"/>
            <a:ext cx="4863076" cy="177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85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Results: 14 Bus System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72F859-0B1C-A39C-1C2E-095A5562AFCB}"/>
              </a:ext>
            </a:extLst>
          </p:cNvPr>
          <p:cNvSpPr txBox="1"/>
          <p:nvPr/>
        </p:nvSpPr>
        <p:spPr>
          <a:xfrm>
            <a:off x="952500" y="1863704"/>
            <a:ext cx="5391150" cy="397031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Gen 02 replaced with an Energy Storage System.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Optimized over 10 hourly time-periods.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Loading factor is the blue curve (min. 1.0, Max. 1.4)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Optimal solution: Charge during periods of low demand (1 to 3), discharge during high loading time (hours 3 to 9). Because discharging cost is much lower than cost of getting power from synchronous machines.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Still, ramping constraints of the synchronous machines restrict the battery from discharging its entire energy.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DB476D-DC55-EE2A-A85E-3E8F3CA72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0" y="1863704"/>
            <a:ext cx="4315379" cy="3492663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850811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Results: 14 Bus System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72F859-0B1C-A39C-1C2E-095A5562AFCB}"/>
              </a:ext>
            </a:extLst>
          </p:cNvPr>
          <p:cNvSpPr txBox="1"/>
          <p:nvPr/>
        </p:nvSpPr>
        <p:spPr>
          <a:xfrm>
            <a:off x="952500" y="1863704"/>
            <a:ext cx="5391150" cy="397031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Gen 02 replaced with an Energy Storage System.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Optimized over 10 hourly time-periods.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Loading factor is the blue curve (min. 1.0, Max. 1.4)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Optimal solution: Charge during periods of low demand (1 to 3), discharge during high loading time (hours 3 to 9). Because discharging cost is much lower than cost of getting power from synchronous machines.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Still, ramping constraints of the synchronous machines restrict the battery from discharging its entire energy.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DB476D-DC55-EE2A-A85E-3E8F3CA72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1701780"/>
            <a:ext cx="2219325" cy="1796216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A75226-E70A-E161-4383-9FF057899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211" y="3698157"/>
            <a:ext cx="5125027" cy="263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14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Results: Synthetic 70k testcase 	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72F859-0B1C-A39C-1C2E-095A5562AFCB}"/>
              </a:ext>
            </a:extLst>
          </p:cNvPr>
          <p:cNvSpPr txBox="1"/>
          <p:nvPr/>
        </p:nvSpPr>
        <p:spPr>
          <a:xfrm>
            <a:off x="952500" y="1863704"/>
            <a:ext cx="5391150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FE3460-55D5-B7F8-CFA4-58F109BAF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2372430"/>
            <a:ext cx="6196515" cy="42103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27E5E3-F227-5DF1-2CB0-5575459A3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775" y="5080101"/>
            <a:ext cx="4152900" cy="12678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CC82B2-AA02-1122-5C32-80A9BA519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4994" y="2372430"/>
            <a:ext cx="4072462" cy="189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712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Results: Synthetic 70k testcase 	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72F859-0B1C-A39C-1C2E-095A5562AFCB}"/>
              </a:ext>
            </a:extLst>
          </p:cNvPr>
          <p:cNvSpPr txBox="1"/>
          <p:nvPr/>
        </p:nvSpPr>
        <p:spPr>
          <a:xfrm>
            <a:off x="952500" y="1749814"/>
            <a:ext cx="5391150" cy="64633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Solving for 10 hours of 70k system data configuration took them 14 minutes on a single-core </a:t>
            </a:r>
            <a:r>
              <a:rPr lang="en-US" dirty="0" err="1">
                <a:solidFill>
                  <a:schemeClr val="bg1"/>
                </a:solidFill>
              </a:rPr>
              <a:t>macbook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FE3460-55D5-B7F8-CFA4-58F109BAF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20" y="2583418"/>
            <a:ext cx="5220716" cy="3547321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A037DE-6C79-94EE-E4A6-1FB33AF49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066" y="2583418"/>
            <a:ext cx="5072531" cy="346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8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2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B468E6-F4DA-5542-6098-73391611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Battery Models Used in Various Papers</a:t>
            </a:r>
          </a:p>
        </p:txBody>
      </p:sp>
      <p:sp>
        <p:nvSpPr>
          <p:cNvPr id="5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93D0E55-28C8-C62B-315A-A76FE2FD6449}"/>
              </a:ext>
            </a:extLst>
          </p:cNvPr>
          <p:cNvSpPr txBox="1">
            <a:spLocks/>
          </p:cNvSpPr>
          <p:nvPr/>
        </p:nvSpPr>
        <p:spPr>
          <a:xfrm>
            <a:off x="630936" y="2807208"/>
            <a:ext cx="3429000" cy="1692201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D6C29C-2370-F074-8EE0-F030C00C7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1651" y="531914"/>
            <a:ext cx="6903720" cy="2174672"/>
          </a:xfrm>
          <a:prstGeom prst="rect">
            <a:avLst/>
          </a:prstGeom>
          <a:ln>
            <a:solidFill>
              <a:srgbClr val="92D050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0080FB3-8F3E-85E6-6C64-7E5AF8580A58}"/>
              </a:ext>
            </a:extLst>
          </p:cNvPr>
          <p:cNvGrpSpPr/>
          <p:nvPr/>
        </p:nvGrpSpPr>
        <p:grpSpPr>
          <a:xfrm>
            <a:off x="4776462" y="3238500"/>
            <a:ext cx="6515472" cy="2210108"/>
            <a:chOff x="4776462" y="3238500"/>
            <a:chExt cx="6515472" cy="221010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0CC8BCD-36D7-9463-8D20-7DDECB49B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6462" y="3238500"/>
              <a:ext cx="4658375" cy="2210108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C7878BD-3FED-2ABF-45F3-7E306609A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15565" y="3922783"/>
              <a:ext cx="676369" cy="457264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CF9E4F23-9671-5259-EB67-9169DDE69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6462" y="5691277"/>
            <a:ext cx="5582429" cy="924054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B175FD5-A62E-C570-61F2-BC1FF7BCAAF8}"/>
              </a:ext>
            </a:extLst>
          </p:cNvPr>
          <p:cNvSpPr/>
          <p:nvPr/>
        </p:nvSpPr>
        <p:spPr>
          <a:xfrm>
            <a:off x="7248525" y="5848350"/>
            <a:ext cx="2186312" cy="60007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rgbClr val="9558B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B3351FB-48C6-A234-0327-4F908757A172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8486775" y="5393748"/>
            <a:ext cx="1143389" cy="540327"/>
          </a:xfrm>
          <a:prstGeom prst="straightConnector1">
            <a:avLst/>
          </a:prstGeom>
          <a:ln>
            <a:solidFill>
              <a:srgbClr val="9558B2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A57F294-7580-E8B9-8064-D8070CE825A5}"/>
              </a:ext>
            </a:extLst>
          </p:cNvPr>
          <p:cNvSpPr txBox="1"/>
          <p:nvPr/>
        </p:nvSpPr>
        <p:spPr>
          <a:xfrm>
            <a:off x="9630164" y="4916694"/>
            <a:ext cx="2366509" cy="95410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rgbClr val="9558B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Ensures Complementarity (i.e., ensures absence of SCD) without any additional boolean constraints.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3097A19-80AF-0DDF-C17B-171ECA733088}"/>
              </a:ext>
            </a:extLst>
          </p:cNvPr>
          <p:cNvCxnSpPr/>
          <p:nvPr/>
        </p:nvCxnSpPr>
        <p:spPr>
          <a:xfrm flipH="1">
            <a:off x="2367984" y="1085850"/>
            <a:ext cx="2752725" cy="4362758"/>
          </a:xfrm>
          <a:prstGeom prst="straightConnector1">
            <a:avLst/>
          </a:prstGeom>
          <a:ln w="19050">
            <a:solidFill>
              <a:srgbClr val="9558B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D4C88DF-9C82-3CE8-8DBB-5D3BC012F956}"/>
              </a:ext>
            </a:extLst>
          </p:cNvPr>
          <p:cNvSpPr txBox="1"/>
          <p:nvPr/>
        </p:nvSpPr>
        <p:spPr>
          <a:xfrm>
            <a:off x="390525" y="5439914"/>
            <a:ext cx="3924300" cy="92333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They prefer rectangular coordinates for all complex variables, for usage in Newton Raphson method.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BDEFCA6-257C-484A-0271-32609DD99FE3}"/>
              </a:ext>
            </a:extLst>
          </p:cNvPr>
          <p:cNvCxnSpPr>
            <a:endCxn id="32" idx="0"/>
          </p:cNvCxnSpPr>
          <p:nvPr/>
        </p:nvCxnSpPr>
        <p:spPr>
          <a:xfrm flipH="1">
            <a:off x="2352675" y="843181"/>
            <a:ext cx="4941701" cy="4596733"/>
          </a:xfrm>
          <a:prstGeom prst="straightConnector1">
            <a:avLst/>
          </a:prstGeom>
          <a:ln w="19050">
            <a:solidFill>
              <a:srgbClr val="9558B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7B37B12-7083-9253-EA29-143C026CAEEC}"/>
              </a:ext>
            </a:extLst>
          </p:cNvPr>
          <p:cNvCxnSpPr>
            <a:endCxn id="32" idx="0"/>
          </p:cNvCxnSpPr>
          <p:nvPr/>
        </p:nvCxnSpPr>
        <p:spPr>
          <a:xfrm flipH="1">
            <a:off x="2352675" y="1771650"/>
            <a:ext cx="4895850" cy="3668264"/>
          </a:xfrm>
          <a:prstGeom prst="straightConnector1">
            <a:avLst/>
          </a:prstGeom>
          <a:ln w="19050">
            <a:solidFill>
              <a:srgbClr val="9558B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05CB10D-28B5-B80D-7280-76A996A7E29A}"/>
              </a:ext>
            </a:extLst>
          </p:cNvPr>
          <p:cNvCxnSpPr>
            <a:endCxn id="32" idx="0"/>
          </p:cNvCxnSpPr>
          <p:nvPr/>
        </p:nvCxnSpPr>
        <p:spPr>
          <a:xfrm flipH="1">
            <a:off x="2352675" y="1962150"/>
            <a:ext cx="2678676" cy="3477764"/>
          </a:xfrm>
          <a:prstGeom prst="straightConnector1">
            <a:avLst/>
          </a:prstGeom>
          <a:ln w="19050">
            <a:solidFill>
              <a:srgbClr val="9558B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648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Differential Dynamic Programming: Convergence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72F859-0B1C-A39C-1C2E-095A5562AFCB}"/>
              </a:ext>
            </a:extLst>
          </p:cNvPr>
          <p:cNvSpPr txBox="1"/>
          <p:nvPr/>
        </p:nvSpPr>
        <p:spPr>
          <a:xfrm>
            <a:off x="952500" y="1863704"/>
            <a:ext cx="5391150" cy="92333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Using Hessians, Gauss-Seidel, spectral radius, positive-definiteness, they prove that for realistic systems, this method always works.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46CC4-4DC5-777C-A4FC-5DC5384D3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846" y="1647824"/>
            <a:ext cx="4489943" cy="1511593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2057863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593" y="4324350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FD868-0A00-0958-9612-D576320029A2}"/>
              </a:ext>
            </a:extLst>
          </p:cNvPr>
          <p:cNvSpPr txBox="1"/>
          <p:nvPr/>
        </p:nvSpPr>
        <p:spPr>
          <a:xfrm>
            <a:off x="940593" y="5522850"/>
            <a:ext cx="10063163" cy="36933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Nawaf Nazir and Mads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Almassalkhi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33CAB-5ADD-D86F-AF45-EAB2EED3D45B}"/>
              </a:ext>
            </a:extLst>
          </p:cNvPr>
          <p:cNvSpPr txBox="1"/>
          <p:nvPr/>
        </p:nvSpPr>
        <p:spPr>
          <a:xfrm>
            <a:off x="940593" y="3546547"/>
            <a:ext cx="10063163" cy="36933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System Computation Conference (2018)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A693CAC-15FE-94C2-CA15-E8B86457C894}"/>
              </a:ext>
            </a:extLst>
          </p:cNvPr>
          <p:cNvSpPr txBox="1">
            <a:spLocks/>
          </p:cNvSpPr>
          <p:nvPr/>
        </p:nvSpPr>
        <p:spPr>
          <a:xfrm>
            <a:off x="940593" y="1008167"/>
            <a:ext cx="10063163" cy="1015584"/>
          </a:xfrm>
          <a:prstGeom prst="rect">
            <a:avLst/>
          </a:prstGeo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vert="horz" lIns="0" tIns="0" rIns="0" bIns="0" rtlCol="0" anchor="b" anchorCtr="0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9BEC2-ACFE-FB05-60F2-D515BBB50A12}"/>
              </a:ext>
            </a:extLst>
          </p:cNvPr>
          <p:cNvSpPr txBox="1"/>
          <p:nvPr/>
        </p:nvSpPr>
        <p:spPr>
          <a:xfrm>
            <a:off x="940593" y="2023751"/>
            <a:ext cx="10063163" cy="369332"/>
          </a:xfrm>
          <a:prstGeom prst="rect">
            <a:avLst/>
          </a:prstGeom>
          <a:noFill/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Nawaf Nazir, Pavan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Racherla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Mads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Almassalkhi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E0D70C-65C3-9EA0-42CC-270D85A1B203}"/>
              </a:ext>
            </a:extLst>
          </p:cNvPr>
          <p:cNvSpPr txBox="1"/>
          <p:nvPr/>
        </p:nvSpPr>
        <p:spPr>
          <a:xfrm>
            <a:off x="940593" y="278851"/>
            <a:ext cx="10063163" cy="369332"/>
          </a:xfrm>
          <a:prstGeom prst="rect">
            <a:avLst/>
          </a:prstGeom>
          <a:noFill/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IN POWER SYSTEMS (2020)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0A456C-341D-2B62-48CF-EB8B26CB0D50}"/>
              </a:ext>
            </a:extLst>
          </p:cNvPr>
          <p:cNvSpPr/>
          <p:nvPr/>
        </p:nvSpPr>
        <p:spPr>
          <a:xfrm rot="19525140">
            <a:off x="-156826" y="3076369"/>
            <a:ext cx="2194839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Reference [22]</a:t>
            </a:r>
          </a:p>
        </p:txBody>
      </p:sp>
    </p:spTree>
    <p:extLst>
      <p:ext uri="{BB962C8B-B14F-4D97-AF65-F5344CB8AC3E}">
        <p14:creationId xmlns:p14="http://schemas.microsoft.com/office/powerpoint/2010/main" val="1593768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51" y="240003"/>
            <a:ext cx="3336131" cy="1419059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A693CAC-15FE-94C2-CA15-E8B86457C894}"/>
              </a:ext>
            </a:extLst>
          </p:cNvPr>
          <p:cNvSpPr txBox="1">
            <a:spLocks/>
          </p:cNvSpPr>
          <p:nvPr/>
        </p:nvSpPr>
        <p:spPr>
          <a:xfrm>
            <a:off x="578645" y="243199"/>
            <a:ext cx="3583782" cy="1015584"/>
          </a:xfrm>
          <a:prstGeom prst="rect">
            <a:avLst/>
          </a:prstGeo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vert="horz" lIns="0" tIns="0" rIns="0" bIns="0" rtlCol="0" anchor="b" anchorCtr="0"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0A456C-341D-2B62-48CF-EB8B26CB0D50}"/>
              </a:ext>
            </a:extLst>
          </p:cNvPr>
          <p:cNvSpPr/>
          <p:nvPr/>
        </p:nvSpPr>
        <p:spPr>
          <a:xfrm rot="19525140">
            <a:off x="6650437" y="376553"/>
            <a:ext cx="1371255" cy="30777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Reference [22]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F7FF7C-F556-8488-89D9-254CDE3C8DF1}"/>
              </a:ext>
            </a:extLst>
          </p:cNvPr>
          <p:cNvSpPr txBox="1"/>
          <p:nvPr/>
        </p:nvSpPr>
        <p:spPr>
          <a:xfrm>
            <a:off x="759617" y="1368238"/>
            <a:ext cx="4260057" cy="50783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numCol="1" rtlCol="0">
            <a:spAutoFit/>
          </a:bodyPr>
          <a:lstStyle/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IEEE 123 and 13 bus systems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Unbalanced, Phases assumed to be NOT coupled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Second Order Conic Decomposition (SOCP) used to fix State-of-Charge (SOC) for batteries at every time step. [~1 minute]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Non-Linear Programming (NLP) to solve the individual decoupled time-steps (in parallel). [~ seconds]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Uses the proof on the based on the 2018 paper to assume a relaxation of the complementarity constraint (with suitable augmentation of the objective function).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1BD07B-B041-B533-7F65-FD4A690C5499}"/>
              </a:ext>
            </a:extLst>
          </p:cNvPr>
          <p:cNvSpPr txBox="1"/>
          <p:nvPr/>
        </p:nvSpPr>
        <p:spPr>
          <a:xfrm>
            <a:off x="5676900" y="1828800"/>
            <a:ext cx="5987653" cy="4801314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IEEE 13 bus system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Unbalanced, Phases assumed to be NOT coupled. 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STL Elements (Discrete-control)</a:t>
            </a: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	Optimized </a:t>
            </a:r>
            <a:r>
              <a:rPr lang="en-US" i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slowly 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using Multi-Integer Linear Programming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Renewables + Battery</a:t>
            </a: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	Optimized </a:t>
            </a:r>
            <a:r>
              <a:rPr lang="en-US" i="1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fastly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using SOCP</a:t>
            </a: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	[~1 minute]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Proof given, that for </a:t>
            </a:r>
            <a:r>
              <a:rPr lang="en-US" i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realistic 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systems, relaxing the hard battery complementarity constraint AND adding a soft constraint to the objective function, makes the problem NOT Mixed-Integer, while still yielding feasibly, </a:t>
            </a:r>
            <a:r>
              <a:rPr lang="en-US" i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near-optimal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soltutions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2830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628900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FD868-0A00-0958-9612-D576320029A2}"/>
              </a:ext>
            </a:extLst>
          </p:cNvPr>
          <p:cNvSpPr txBox="1"/>
          <p:nvPr/>
        </p:nvSpPr>
        <p:spPr>
          <a:xfrm>
            <a:off x="1064418" y="3827400"/>
            <a:ext cx="10063163" cy="36933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Nawaf Nazir and Mads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Almassalkhi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33CAB-5ADD-D86F-AF45-EAB2EED3D45B}"/>
              </a:ext>
            </a:extLst>
          </p:cNvPr>
          <p:cNvSpPr txBox="1"/>
          <p:nvPr/>
        </p:nvSpPr>
        <p:spPr>
          <a:xfrm>
            <a:off x="1064418" y="1851097"/>
            <a:ext cx="10063163" cy="36933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System Computation Conference (2018)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E4A4E-4F0A-4A57-07B2-2D7E8CBED98A}"/>
              </a:ext>
            </a:extLst>
          </p:cNvPr>
          <p:cNvSpPr txBox="1"/>
          <p:nvPr/>
        </p:nvSpPr>
        <p:spPr>
          <a:xfrm>
            <a:off x="1885950" y="5212316"/>
            <a:ext cx="2371725" cy="1200329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at PNNL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Then: PhD at University of Vermont (UVM)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ED524-45D5-DC85-C0DA-028FBD970E1F}"/>
              </a:ext>
            </a:extLst>
          </p:cNvPr>
          <p:cNvSpPr txBox="1"/>
          <p:nvPr/>
        </p:nvSpPr>
        <p:spPr>
          <a:xfrm>
            <a:off x="8210550" y="5193265"/>
            <a:ext cx="2371725" cy="646331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Assoc. Prof. at UVM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2C2EA-CA0F-7418-6264-E0C918F10F77}"/>
              </a:ext>
            </a:extLst>
          </p:cNvPr>
          <p:cNvCxnSpPr/>
          <p:nvPr/>
        </p:nvCxnSpPr>
        <p:spPr>
          <a:xfrm flipH="1">
            <a:off x="2743200" y="4105275"/>
            <a:ext cx="1304925" cy="1107041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6DC399-63BA-2B63-5D63-22924541F2D2}"/>
              </a:ext>
            </a:extLst>
          </p:cNvPr>
          <p:cNvCxnSpPr/>
          <p:nvPr/>
        </p:nvCxnSpPr>
        <p:spPr>
          <a:xfrm>
            <a:off x="7696200" y="4105275"/>
            <a:ext cx="1238250" cy="108799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791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Distribution System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Unbalanced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Mechanical Assets?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Significant Solar Penetration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dirty="0"/>
              <a:t>Two Different Optimization Time-Scales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A slow time-scale for dispatching discrete mechanical assets using Mixed-Integer Program (MIP)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A fast time-scale for continuously monitoring DERs using SOCP.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708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Two Different Optimization Time-Scales</a:t>
            </a:r>
          </a:p>
          <a:p>
            <a:pPr marL="0" indent="0">
              <a:buNone/>
            </a:pPr>
            <a:endParaRPr lang="en-US" dirty="0"/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Different Types of discrete and continuous operated devices. </a:t>
            </a:r>
          </a:p>
          <a:p>
            <a:pPr lvl="2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E.g. Capacitor/Reactor Banks, Line Regulators (On/Off), Load-Tap-Changing (LTC) Transformers</a:t>
            </a:r>
          </a:p>
          <a:p>
            <a:pPr lvl="2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Discrete states of these devices render the problem NP-hard. </a:t>
            </a:r>
            <a:r>
              <a:rPr lang="en-US" b="1" i="1" dirty="0"/>
              <a:t>(So, they were NOT NP-hard anyway?)</a:t>
            </a:r>
          </a:p>
          <a:p>
            <a:pPr lvl="2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McCormick relaxation and linearization techniques have been used to incorporate these devices into the OPF problem for a BALANCED network. [16b]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This necessitates the use of separate optimization loops to coordinate them.</a:t>
            </a:r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Clr>
                <a:schemeClr val="accent3"/>
              </a:buClr>
              <a:buSzPct val="50000"/>
              <a:buFont typeface="Wingdings" panose="05000000000000000000" pitchFamily="2" charset="2"/>
              <a:buChar char="Ø"/>
            </a:pPr>
            <a:r>
              <a:rPr lang="en-US" dirty="0"/>
              <a:t>Mechanical assets also have operational constraints on tap changes per hour to limit wear and tear, which necessitates separation.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4268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Novel hierarchical OPF scheme for separation of the slow-mechanical (discrete control scheme) and fast power-electronic (continuous control scheme) on two different time-scales.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Service Transformer Layers (STL) elements dispatched optimally using Multi-Period three-phase SOCP convex relaxation techniques applied to radial distribution networks for fast corrective control.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Simultaneous charging and discharging of batteries in a convex model of 3-phase system is also analyzed and conditions are provided under which this can be avoided.	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431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03557B5-DFC4-FC83-8B8C-058090A2A363}"/>
              </a:ext>
            </a:extLst>
          </p:cNvPr>
          <p:cNvGrpSpPr/>
          <p:nvPr/>
        </p:nvGrpSpPr>
        <p:grpSpPr>
          <a:xfrm>
            <a:off x="1240513" y="2647949"/>
            <a:ext cx="9189362" cy="3297486"/>
            <a:chOff x="1078588" y="2484673"/>
            <a:chExt cx="10061810" cy="368708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F94A26A-43FA-ACE0-A143-A93D509AD2CF}"/>
                </a:ext>
              </a:extLst>
            </p:cNvPr>
            <p:cNvSpPr/>
            <p:nvPr/>
          </p:nvSpPr>
          <p:spPr>
            <a:xfrm>
              <a:off x="8198349" y="4700734"/>
              <a:ext cx="2942049" cy="1471024"/>
            </a:xfrm>
            <a:custGeom>
              <a:avLst/>
              <a:gdLst>
                <a:gd name="connsiteX0" fmla="*/ 0 w 2942049"/>
                <a:gd name="connsiteY0" fmla="*/ 0 h 1471024"/>
                <a:gd name="connsiteX1" fmla="*/ 2942049 w 2942049"/>
                <a:gd name="connsiteY1" fmla="*/ 0 h 1471024"/>
                <a:gd name="connsiteX2" fmla="*/ 2942049 w 2942049"/>
                <a:gd name="connsiteY2" fmla="*/ 1471024 h 1471024"/>
                <a:gd name="connsiteX3" fmla="*/ 0 w 2942049"/>
                <a:gd name="connsiteY3" fmla="*/ 1471024 h 1471024"/>
                <a:gd name="connsiteX4" fmla="*/ 0 w 2942049"/>
                <a:gd name="connsiteY4" fmla="*/ 0 h 147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049" h="1471024">
                  <a:moveTo>
                    <a:pt x="0" y="0"/>
                  </a:moveTo>
                  <a:lnTo>
                    <a:pt x="2942049" y="0"/>
                  </a:lnTo>
                  <a:lnTo>
                    <a:pt x="2942049" y="1471024"/>
                  </a:lnTo>
                  <a:lnTo>
                    <a:pt x="0" y="1471024"/>
                  </a:lnTo>
                  <a:lnTo>
                    <a:pt x="0" y="0"/>
                  </a:lnTo>
                  <a:close/>
                </a:path>
              </a:pathLst>
            </a:custGeom>
            <a:ln w="57150"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AC Three-phase Non-Linear Model (Plant)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604DED1-0FB1-2C31-8BDA-9BA179A34F18}"/>
                </a:ext>
              </a:extLst>
            </p:cNvPr>
            <p:cNvSpPr/>
            <p:nvPr/>
          </p:nvSpPr>
          <p:spPr>
            <a:xfrm>
              <a:off x="4638469" y="4700734"/>
              <a:ext cx="2942049" cy="1471024"/>
            </a:xfrm>
            <a:custGeom>
              <a:avLst/>
              <a:gdLst>
                <a:gd name="connsiteX0" fmla="*/ 0 w 2942049"/>
                <a:gd name="connsiteY0" fmla="*/ 0 h 1471024"/>
                <a:gd name="connsiteX1" fmla="*/ 2942049 w 2942049"/>
                <a:gd name="connsiteY1" fmla="*/ 0 h 1471024"/>
                <a:gd name="connsiteX2" fmla="*/ 2942049 w 2942049"/>
                <a:gd name="connsiteY2" fmla="*/ 1471024 h 1471024"/>
                <a:gd name="connsiteX3" fmla="*/ 0 w 2942049"/>
                <a:gd name="connsiteY3" fmla="*/ 1471024 h 1471024"/>
                <a:gd name="connsiteX4" fmla="*/ 0 w 2942049"/>
                <a:gd name="connsiteY4" fmla="*/ 0 h 147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049" h="1471024">
                  <a:moveTo>
                    <a:pt x="0" y="0"/>
                  </a:moveTo>
                  <a:lnTo>
                    <a:pt x="2942049" y="0"/>
                  </a:lnTo>
                  <a:lnTo>
                    <a:pt x="2942049" y="1471024"/>
                  </a:lnTo>
                  <a:lnTo>
                    <a:pt x="0" y="1471024"/>
                  </a:lnTo>
                  <a:lnTo>
                    <a:pt x="0" y="0"/>
                  </a:lnTo>
                  <a:close/>
                </a:path>
              </a:pathLst>
            </a:custGeom>
            <a:ln w="57150"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Minutely Dispatch of Flexible Assets (SOCP)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E2973D9-2711-D3ED-7BDF-88C7100294E0}"/>
                </a:ext>
              </a:extLst>
            </p:cNvPr>
            <p:cNvSpPr/>
            <p:nvPr/>
          </p:nvSpPr>
          <p:spPr>
            <a:xfrm>
              <a:off x="1078588" y="4700734"/>
              <a:ext cx="2942049" cy="1471024"/>
            </a:xfrm>
            <a:custGeom>
              <a:avLst/>
              <a:gdLst>
                <a:gd name="connsiteX0" fmla="*/ 0 w 2942049"/>
                <a:gd name="connsiteY0" fmla="*/ 0 h 1471024"/>
                <a:gd name="connsiteX1" fmla="*/ 2942049 w 2942049"/>
                <a:gd name="connsiteY1" fmla="*/ 0 h 1471024"/>
                <a:gd name="connsiteX2" fmla="*/ 2942049 w 2942049"/>
                <a:gd name="connsiteY2" fmla="*/ 1471024 h 1471024"/>
                <a:gd name="connsiteX3" fmla="*/ 0 w 2942049"/>
                <a:gd name="connsiteY3" fmla="*/ 1471024 h 1471024"/>
                <a:gd name="connsiteX4" fmla="*/ 0 w 2942049"/>
                <a:gd name="connsiteY4" fmla="*/ 0 h 147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049" h="1471024">
                  <a:moveTo>
                    <a:pt x="0" y="0"/>
                  </a:moveTo>
                  <a:lnTo>
                    <a:pt x="2942049" y="0"/>
                  </a:lnTo>
                  <a:lnTo>
                    <a:pt x="2942049" y="1471024"/>
                  </a:lnTo>
                  <a:lnTo>
                    <a:pt x="0" y="1471024"/>
                  </a:lnTo>
                  <a:lnTo>
                    <a:pt x="0" y="0"/>
                  </a:lnTo>
                  <a:close/>
                </a:path>
              </a:pathLst>
            </a:custGeom>
            <a:ln w="57150"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Hourly Dispatch of Mechanical Assets (MILP)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351C196-0679-1166-C336-BA73212C1A04}"/>
                </a:ext>
              </a:extLst>
            </p:cNvPr>
            <p:cNvSpPr/>
            <p:nvPr/>
          </p:nvSpPr>
          <p:spPr>
            <a:xfrm>
              <a:off x="2781094" y="2484673"/>
              <a:ext cx="2942049" cy="1471024"/>
            </a:xfrm>
            <a:custGeom>
              <a:avLst/>
              <a:gdLst>
                <a:gd name="connsiteX0" fmla="*/ 0 w 2942049"/>
                <a:gd name="connsiteY0" fmla="*/ 0 h 1471024"/>
                <a:gd name="connsiteX1" fmla="*/ 2942049 w 2942049"/>
                <a:gd name="connsiteY1" fmla="*/ 0 h 1471024"/>
                <a:gd name="connsiteX2" fmla="*/ 2942049 w 2942049"/>
                <a:gd name="connsiteY2" fmla="*/ 1471024 h 1471024"/>
                <a:gd name="connsiteX3" fmla="*/ 0 w 2942049"/>
                <a:gd name="connsiteY3" fmla="*/ 1471024 h 1471024"/>
                <a:gd name="connsiteX4" fmla="*/ 0 w 2942049"/>
                <a:gd name="connsiteY4" fmla="*/ 0 h 147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049" h="1471024">
                  <a:moveTo>
                    <a:pt x="0" y="0"/>
                  </a:moveTo>
                  <a:lnTo>
                    <a:pt x="2942049" y="0"/>
                  </a:lnTo>
                  <a:lnTo>
                    <a:pt x="2942049" y="1471024"/>
                  </a:lnTo>
                  <a:lnTo>
                    <a:pt x="0" y="1471024"/>
                  </a:lnTo>
                  <a:lnTo>
                    <a:pt x="0" y="0"/>
                  </a:lnTo>
                  <a:close/>
                </a:path>
              </a:pathLst>
            </a:custGeom>
            <a:ln w="57150"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000" kern="1200" dirty="0"/>
                <a:t>Forecast and Analytics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D09C44E-58FA-BBB6-0DAE-A5F60E0F4D68}"/>
              </a:ext>
            </a:extLst>
          </p:cNvPr>
          <p:cNvCxnSpPr/>
          <p:nvPr/>
        </p:nvCxnSpPr>
        <p:spPr>
          <a:xfrm>
            <a:off x="9085033" y="5920275"/>
            <a:ext cx="0" cy="51111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90C0508-49E0-2AAA-67D0-1D95CBE9ABA8}"/>
              </a:ext>
            </a:extLst>
          </p:cNvPr>
          <p:cNvCxnSpPr>
            <a:cxnSpLocks/>
          </p:cNvCxnSpPr>
          <p:nvPr/>
        </p:nvCxnSpPr>
        <p:spPr>
          <a:xfrm flipH="1">
            <a:off x="2578107" y="6448424"/>
            <a:ext cx="652432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D931C94-930C-B8C9-3559-94F20FF7BB36}"/>
              </a:ext>
            </a:extLst>
          </p:cNvPr>
          <p:cNvCxnSpPr/>
          <p:nvPr/>
        </p:nvCxnSpPr>
        <p:spPr>
          <a:xfrm flipV="1">
            <a:off x="2578107" y="5920275"/>
            <a:ext cx="0" cy="511112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F5FB0F-3324-0F3B-E8C6-FC94C52667AB}"/>
              </a:ext>
            </a:extLst>
          </p:cNvPr>
          <p:cNvCxnSpPr/>
          <p:nvPr/>
        </p:nvCxnSpPr>
        <p:spPr>
          <a:xfrm flipV="1">
            <a:off x="5927260" y="5920275"/>
            <a:ext cx="0" cy="519631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34464F9-6FBB-8539-E254-D80F05008A2B}"/>
              </a:ext>
            </a:extLst>
          </p:cNvPr>
          <p:cNvCxnSpPr/>
          <p:nvPr/>
        </p:nvCxnSpPr>
        <p:spPr>
          <a:xfrm flipH="1">
            <a:off x="2583986" y="3963536"/>
            <a:ext cx="1551260" cy="66631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F816974-B3E6-784C-4A21-3B384C56B74C}"/>
              </a:ext>
            </a:extLst>
          </p:cNvPr>
          <p:cNvCxnSpPr/>
          <p:nvPr/>
        </p:nvCxnSpPr>
        <p:spPr>
          <a:xfrm>
            <a:off x="4138870" y="3963536"/>
            <a:ext cx="1684000" cy="666312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D954D35-0531-6A43-9269-38CAA609FE31}"/>
              </a:ext>
            </a:extLst>
          </p:cNvPr>
          <p:cNvCxnSpPr/>
          <p:nvPr/>
        </p:nvCxnSpPr>
        <p:spPr>
          <a:xfrm>
            <a:off x="7178668" y="5255829"/>
            <a:ext cx="564260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67CF4A0-5E70-802C-2089-E7320651866B}"/>
              </a:ext>
            </a:extLst>
          </p:cNvPr>
          <p:cNvCxnSpPr/>
          <p:nvPr/>
        </p:nvCxnSpPr>
        <p:spPr>
          <a:xfrm>
            <a:off x="3927460" y="5255829"/>
            <a:ext cx="564260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03CE6A8-9F6B-7E6F-6002-EFF90ED23FF2}"/>
              </a:ext>
            </a:extLst>
          </p:cNvPr>
          <p:cNvSpPr txBox="1"/>
          <p:nvPr/>
        </p:nvSpPr>
        <p:spPr>
          <a:xfrm>
            <a:off x="1371600" y="1724025"/>
            <a:ext cx="10210800" cy="492443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  <a:latin typeface="Century" panose="02040604050505020304" pitchFamily="18" charset="0"/>
              </a:rPr>
              <a:t>Flowchart showing the Hierarchical time-scale control algorithm</a:t>
            </a:r>
          </a:p>
        </p:txBody>
      </p:sp>
    </p:spTree>
    <p:extLst>
      <p:ext uri="{BB962C8B-B14F-4D97-AF65-F5344CB8AC3E}">
        <p14:creationId xmlns:p14="http://schemas.microsoft.com/office/powerpoint/2010/main" val="2456467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dirty="0"/>
                  <a:t>Want to minimize number of changes in mechanical discrete control components to reduce wear and tear.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r>
                  <a:rPr lang="en-US" dirty="0"/>
                  <a:t>Aim: minimize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lang="en-US" dirty="0"/>
                  <a:t> from a nominal set-point using operation of these discrete assets.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r>
                  <a:rPr lang="en-US" dirty="0"/>
                  <a:t>The outer loop also schedules active power exchanges of the STL elements, considering the variability of solar PV generation and forecast energy demands.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r>
                  <a:rPr lang="en-US" dirty="0"/>
                  <a:t>Reactive Power Control of STL elements reserved for corrective control, in the </a:t>
                </a:r>
                <a:r>
                  <a:rPr lang="en-US" i="1" dirty="0"/>
                  <a:t>Inner Loop.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blipFill>
                <a:blip r:embed="rId2"/>
                <a:stretch>
                  <a:fillRect t="-2695" r="-1210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Outer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Voltage Positioning</a:t>
            </a:r>
          </a:p>
        </p:txBody>
      </p:sp>
    </p:spTree>
    <p:extLst>
      <p:ext uri="{BB962C8B-B14F-4D97-AF65-F5344CB8AC3E}">
        <p14:creationId xmlns:p14="http://schemas.microsoft.com/office/powerpoint/2010/main" val="1395619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marL="182880" lvl="1" indent="0">
              <a:buNone/>
            </a:pPr>
            <a:r>
              <a:rPr lang="en-US" dirty="0"/>
              <a:t>Since discrete decision variables only take integer values, the</a:t>
            </a:r>
            <a:r>
              <a:rPr lang="en-US" i="1" dirty="0"/>
              <a:t> outer loop </a:t>
            </a:r>
            <a:r>
              <a:rPr lang="en-US" dirty="0"/>
              <a:t>problem becomes a mixed-integer problem, which is NP-hard.</a:t>
            </a:r>
          </a:p>
          <a:p>
            <a:pPr marL="182880" lvl="1" indent="0">
              <a:buNone/>
            </a:pPr>
            <a:endParaRPr lang="en-US" dirty="0"/>
          </a:p>
          <a:p>
            <a:pPr marL="182880" lvl="1" indent="0">
              <a:buNone/>
            </a:pPr>
            <a:r>
              <a:rPr lang="en-US" dirty="0"/>
              <a:t>Branch and bound techniques can be effective on MIPs if their continuous versions are convex.</a:t>
            </a:r>
          </a:p>
          <a:p>
            <a:pPr marL="182880" lvl="1" indent="0">
              <a:buNone/>
            </a:pPr>
            <a:endParaRPr lang="en-US" dirty="0"/>
          </a:p>
          <a:p>
            <a:pPr marL="182880" lvl="1" indent="0">
              <a:buNone/>
            </a:pPr>
            <a:r>
              <a:rPr lang="en-US" dirty="0"/>
              <a:t>In order to reduce the computational complexity of the outer loop, a three-phase LINEARIZED model of the network is used.</a:t>
            </a:r>
          </a:p>
          <a:p>
            <a:pPr marL="182880" lvl="1" indent="0">
              <a:buNone/>
            </a:pPr>
            <a:r>
              <a:rPr lang="en-US" dirty="0"/>
              <a:t>	This reduces the problem to a Mixed-Integer Linear Program (MILP).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Outer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 : Voltage Positioning</a:t>
            </a:r>
          </a:p>
        </p:txBody>
      </p:sp>
    </p:spTree>
    <p:extLst>
      <p:ext uri="{BB962C8B-B14F-4D97-AF65-F5344CB8AC3E}">
        <p14:creationId xmlns:p14="http://schemas.microsoft.com/office/powerpoint/2010/main" val="233547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AC0CA3C2-AD39-4633-9BE6-ABAF929E4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87" name="Color">
              <a:extLst>
                <a:ext uri="{FF2B5EF4-FFF2-40B4-BE49-F238E27FC236}">
                  <a16:creationId xmlns:a16="http://schemas.microsoft.com/office/drawing/2014/main" id="{A026427D-73DA-4C39-8C1D-28791AEDC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Color">
              <a:extLst>
                <a:ext uri="{FF2B5EF4-FFF2-40B4-BE49-F238E27FC236}">
                  <a16:creationId xmlns:a16="http://schemas.microsoft.com/office/drawing/2014/main" id="{65091804-9D4C-4FF8-9C74-242292949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05648E-9AD3-C5AC-3357-803DD5C34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8755" y="607104"/>
            <a:ext cx="4771983" cy="18968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24A1655-5825-E1F1-479E-9BEB3A119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755" y="2660402"/>
            <a:ext cx="4838061" cy="157236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98E378-0A4E-4CA1-D37F-4A80A0A9C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755" y="4633986"/>
            <a:ext cx="4838061" cy="14635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77F810F-410D-C888-4B4A-087B3E00B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3" y="725217"/>
            <a:ext cx="3823715" cy="1778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highlight>
                  <a:srgbClr val="000000"/>
                </a:highlight>
                <a:latin typeface="+mj-lt"/>
              </a:rPr>
              <a:t>Battery Models Used in Various Papers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1242663-B6E5-ABE3-9294-EB6B180ECF42}"/>
              </a:ext>
            </a:extLst>
          </p:cNvPr>
          <p:cNvSpPr txBox="1">
            <a:spLocks/>
          </p:cNvSpPr>
          <p:nvPr/>
        </p:nvSpPr>
        <p:spPr>
          <a:xfrm>
            <a:off x="842878" y="2811289"/>
            <a:ext cx="5012999" cy="1421482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2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</p:spTree>
    <p:extLst>
      <p:ext uri="{BB962C8B-B14F-4D97-AF65-F5344CB8AC3E}">
        <p14:creationId xmlns:p14="http://schemas.microsoft.com/office/powerpoint/2010/main" val="10838685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4418" y="227619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lvl="1">
                  <a:buFontTx/>
                  <a:buChar char="‪"/>
                </a:pPr>
                <a:r>
                  <a:rPr lang="en-US" dirty="0"/>
                  <a:t>STL Architecture</a:t>
                </a:r>
              </a:p>
              <a:p>
                <a:pPr lvl="2">
                  <a:buFontTx/>
                  <a:buChar char="‪"/>
                </a:pPr>
                <a:r>
                  <a:rPr lang="en-US" dirty="0"/>
                  <a:t>Four-Quadrant Control Scheme. Can supply and consume both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2">
                  <a:buFontTx/>
                  <a:buChar char="‪"/>
                </a:pPr>
                <a:r>
                  <a:rPr lang="en-US" dirty="0"/>
                  <a:t>Each STL element is composed of a renewable source of energy such as solar power and some form of storage like a battery bank.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4418" y="2276194"/>
                <a:ext cx="10063163" cy="4286531"/>
              </a:xfrm>
              <a:blipFill>
                <a:blip r:embed="rId2"/>
                <a:stretch>
                  <a:fillRect t="-2691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Outer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 : Voltage Positioning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9C3599-3E3F-5FB8-0F50-3986F7D27EE9}"/>
              </a:ext>
            </a:extLst>
          </p:cNvPr>
          <p:cNvGrpSpPr/>
          <p:nvPr/>
        </p:nvGrpSpPr>
        <p:grpSpPr>
          <a:xfrm>
            <a:off x="1944406" y="3790950"/>
            <a:ext cx="1114424" cy="914399"/>
            <a:chOff x="1944406" y="3790950"/>
            <a:chExt cx="1114424" cy="9143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38F8C8-F6CC-4178-8E2B-6792449FB4A2}"/>
                </a:ext>
              </a:extLst>
            </p:cNvPr>
            <p:cNvSpPr txBox="1"/>
            <p:nvPr/>
          </p:nvSpPr>
          <p:spPr>
            <a:xfrm>
              <a:off x="1944406" y="3790950"/>
              <a:ext cx="1114424" cy="914399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2" name="Picture 11" descr="Rows of solar panels">
              <a:extLst>
                <a:ext uri="{FF2B5EF4-FFF2-40B4-BE49-F238E27FC236}">
                  <a16:creationId xmlns:a16="http://schemas.microsoft.com/office/drawing/2014/main" id="{AC7D3640-DBA9-857B-EA3C-AA6A804FD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7303" y="3878728"/>
              <a:ext cx="1029485" cy="6863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CE5DF4-004E-64DD-8D7C-FD2FE7B55739}"/>
              </a:ext>
            </a:extLst>
          </p:cNvPr>
          <p:cNvGrpSpPr/>
          <p:nvPr/>
        </p:nvGrpSpPr>
        <p:grpSpPr>
          <a:xfrm>
            <a:off x="3867149" y="3790950"/>
            <a:ext cx="1114425" cy="914400"/>
            <a:chOff x="3867149" y="3790950"/>
            <a:chExt cx="1114425" cy="9144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839443-BF84-8A13-8AB7-176487EB1B89}"/>
                </a:ext>
              </a:extLst>
            </p:cNvPr>
            <p:cNvSpPr txBox="1"/>
            <p:nvPr/>
          </p:nvSpPr>
          <p:spPr>
            <a:xfrm>
              <a:off x="3867149" y="3790950"/>
              <a:ext cx="1114425" cy="914400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4" name="Picture 13" descr="A picture containing line, white, diagram, font&#10;&#10;Description automatically generated">
              <a:extLst>
                <a:ext uri="{FF2B5EF4-FFF2-40B4-BE49-F238E27FC236}">
                  <a16:creationId xmlns:a16="http://schemas.microsoft.com/office/drawing/2014/main" id="{D19EC42F-E1E2-00DB-D9B9-BDF64AD5A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13" y="3820046"/>
              <a:ext cx="876299" cy="876299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599EB8C-63C8-8E9F-D4DD-62B94BB6DC7C}"/>
              </a:ext>
            </a:extLst>
          </p:cNvPr>
          <p:cNvGrpSpPr/>
          <p:nvPr/>
        </p:nvGrpSpPr>
        <p:grpSpPr>
          <a:xfrm>
            <a:off x="3867149" y="5163072"/>
            <a:ext cx="1114425" cy="914400"/>
            <a:chOff x="3867149" y="5163072"/>
            <a:chExt cx="1114425" cy="9144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5818C7-63C6-C68A-2DBD-FE5050DD4E2F}"/>
                </a:ext>
              </a:extLst>
            </p:cNvPr>
            <p:cNvSpPr txBox="1"/>
            <p:nvPr/>
          </p:nvSpPr>
          <p:spPr>
            <a:xfrm>
              <a:off x="3867149" y="5163072"/>
              <a:ext cx="1114425" cy="914400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5" name="Picture 14" descr="A picture containing line, white, diagram, font&#10;&#10;Description automatically generated">
              <a:extLst>
                <a:ext uri="{FF2B5EF4-FFF2-40B4-BE49-F238E27FC236}">
                  <a16:creationId xmlns:a16="http://schemas.microsoft.com/office/drawing/2014/main" id="{2ABF3D29-9C2B-30F3-933F-5DC48FA03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12" y="5163072"/>
              <a:ext cx="876299" cy="87629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3192F8B-08A1-0CB3-2AA3-2F22B45C4927}"/>
              </a:ext>
            </a:extLst>
          </p:cNvPr>
          <p:cNvGrpSpPr/>
          <p:nvPr/>
        </p:nvGrpSpPr>
        <p:grpSpPr>
          <a:xfrm>
            <a:off x="5489460" y="4248149"/>
            <a:ext cx="2340090" cy="1362075"/>
            <a:chOff x="5489460" y="4248149"/>
            <a:chExt cx="2340090" cy="13620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1EC656-29D3-7978-DE24-780444599791}"/>
                </a:ext>
              </a:extLst>
            </p:cNvPr>
            <p:cNvSpPr txBox="1"/>
            <p:nvPr/>
          </p:nvSpPr>
          <p:spPr>
            <a:xfrm>
              <a:off x="5489460" y="4248149"/>
              <a:ext cx="2340090" cy="1362075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7" name="Picture 16" descr="A picture containing tower, pylon, sky, building&#10;&#10;Description automatically generated">
              <a:extLst>
                <a:ext uri="{FF2B5EF4-FFF2-40B4-BE49-F238E27FC236}">
                  <a16:creationId xmlns:a16="http://schemas.microsoft.com/office/drawing/2014/main" id="{70579654-F273-BD0F-DE52-B43C1EDE9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777085" y="4334779"/>
              <a:ext cx="1738140" cy="116001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D05444-95EF-1B6F-EC57-72F6026090B1}"/>
              </a:ext>
            </a:extLst>
          </p:cNvPr>
          <p:cNvGrpSpPr/>
          <p:nvPr/>
        </p:nvGrpSpPr>
        <p:grpSpPr>
          <a:xfrm>
            <a:off x="1912363" y="5168343"/>
            <a:ext cx="1114425" cy="914400"/>
            <a:chOff x="1912363" y="5215068"/>
            <a:chExt cx="1114425" cy="9144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54396F-DF32-CBEF-3B0F-7C07D8D7885D}"/>
                </a:ext>
              </a:extLst>
            </p:cNvPr>
            <p:cNvSpPr txBox="1"/>
            <p:nvPr/>
          </p:nvSpPr>
          <p:spPr>
            <a:xfrm>
              <a:off x="1912363" y="5215068"/>
              <a:ext cx="1114425" cy="914400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9" name="Picture 18" descr="A picture containing outdoor, sky, grass, cloud&#10;&#10;Description automatically generated">
              <a:extLst>
                <a:ext uri="{FF2B5EF4-FFF2-40B4-BE49-F238E27FC236}">
                  <a16:creationId xmlns:a16="http://schemas.microsoft.com/office/drawing/2014/main" id="{7988BB63-DD4F-4D0B-6C2B-3833A64B8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7675" y="5344048"/>
              <a:ext cx="1029485" cy="618398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82BB825-9CAA-5D1B-817E-BCDB62A1716F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058830" y="4248150"/>
            <a:ext cx="808319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0A6031A-FB0D-E348-A037-9AD3ECDB1C32}"/>
              </a:ext>
            </a:extLst>
          </p:cNvPr>
          <p:cNvCxnSpPr>
            <a:stCxn id="19" idx="3"/>
            <a:endCxn id="9" idx="1"/>
          </p:cNvCxnSpPr>
          <p:nvPr/>
        </p:nvCxnSpPr>
        <p:spPr>
          <a:xfrm>
            <a:off x="2987160" y="5606522"/>
            <a:ext cx="879989" cy="1375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8BCF312-0C9F-5255-0DD4-9409B4E8DE91}"/>
              </a:ext>
            </a:extLst>
          </p:cNvPr>
          <p:cNvCxnSpPr>
            <a:stCxn id="7" idx="3"/>
          </p:cNvCxnSpPr>
          <p:nvPr/>
        </p:nvCxnSpPr>
        <p:spPr>
          <a:xfrm>
            <a:off x="4981574" y="4248150"/>
            <a:ext cx="507886" cy="457199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4133542-4068-D0A2-40D4-9A699C0920B5}"/>
              </a:ext>
            </a:extLst>
          </p:cNvPr>
          <p:cNvCxnSpPr>
            <a:stCxn id="9" idx="3"/>
          </p:cNvCxnSpPr>
          <p:nvPr/>
        </p:nvCxnSpPr>
        <p:spPr>
          <a:xfrm flipV="1">
            <a:off x="4981574" y="5215068"/>
            <a:ext cx="481186" cy="405204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F3A1C62-5B10-B62F-749C-872F34EB8DFE}"/>
              </a:ext>
            </a:extLst>
          </p:cNvPr>
          <p:cNvSpPr txBox="1"/>
          <p:nvPr/>
        </p:nvSpPr>
        <p:spPr>
          <a:xfrm>
            <a:off x="1912363" y="4781550"/>
            <a:ext cx="1146467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Solar PV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FE3998-6C3C-983D-FA37-386C2AA0C91F}"/>
              </a:ext>
            </a:extLst>
          </p:cNvPr>
          <p:cNvSpPr txBox="1"/>
          <p:nvPr/>
        </p:nvSpPr>
        <p:spPr>
          <a:xfrm>
            <a:off x="1880321" y="6129963"/>
            <a:ext cx="1146467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Battery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642E1C-A2A2-FEC8-740D-CAD6C007A7FF}"/>
              </a:ext>
            </a:extLst>
          </p:cNvPr>
          <p:cNvSpPr txBox="1"/>
          <p:nvPr/>
        </p:nvSpPr>
        <p:spPr>
          <a:xfrm>
            <a:off x="3879527" y="4755639"/>
            <a:ext cx="1146467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Inverter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07FCD7-5063-A8BE-712B-7F55F80F7873}"/>
              </a:ext>
            </a:extLst>
          </p:cNvPr>
          <p:cNvSpPr txBox="1"/>
          <p:nvPr/>
        </p:nvSpPr>
        <p:spPr>
          <a:xfrm>
            <a:off x="3842691" y="6146319"/>
            <a:ext cx="1146467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Inverter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555F6F-2C05-AF59-4AB4-A0F9DFDCCFEC}"/>
              </a:ext>
            </a:extLst>
          </p:cNvPr>
          <p:cNvSpPr txBox="1"/>
          <p:nvPr/>
        </p:nvSpPr>
        <p:spPr>
          <a:xfrm>
            <a:off x="5777085" y="5753997"/>
            <a:ext cx="1776548" cy="6463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Transmission Network.</a:t>
            </a:r>
          </a:p>
        </p:txBody>
      </p:sp>
    </p:spTree>
    <p:extLst>
      <p:ext uri="{BB962C8B-B14F-4D97-AF65-F5344CB8AC3E}">
        <p14:creationId xmlns:p14="http://schemas.microsoft.com/office/powerpoint/2010/main" val="30627534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Aim: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𝐿𝑜𝑠𝑠𝑒𝑠</m:t>
                        </m:r>
                      </m:sub>
                    </m:sSub>
                  </m:oMath>
                </a14:m>
                <a:r>
                  <a:rPr lang="en-US" dirty="0"/>
                  <a:t> in the network.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while keeping track of a power reference signal from the transmission level.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while keeping the system within operational bounds.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This program optimizes the STL elements over the fast time-scale.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This corrective optimization loop is required to be fast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minute).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Three-phase SOCP used to solve the optimization problem.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A Branch Flow Model (BFM) is used to represent the power </a:t>
                </a:r>
                <a:r>
                  <a:rPr lang="en-US"/>
                  <a:t>flow equations.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blipFill>
                <a:blip r:embed="rId2"/>
                <a:stretch>
                  <a:fillRect t="-2553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Inner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Corrective OPF</a:t>
            </a:r>
          </a:p>
        </p:txBody>
      </p:sp>
    </p:spTree>
    <p:extLst>
      <p:ext uri="{BB962C8B-B14F-4D97-AF65-F5344CB8AC3E}">
        <p14:creationId xmlns:p14="http://schemas.microsoft.com/office/powerpoint/2010/main" val="27408237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marL="182880" lvl="1" indent="0">
              <a:buNone/>
            </a:pPr>
            <a:r>
              <a:rPr lang="en-US" dirty="0"/>
              <a:t>The </a:t>
            </a:r>
            <a:r>
              <a:rPr lang="en-US" i="1" dirty="0"/>
              <a:t>Inner Loop </a:t>
            </a:r>
            <a:r>
              <a:rPr lang="en-US" dirty="0"/>
              <a:t>optimization problem can thus be formulated as:</a:t>
            </a:r>
          </a:p>
          <a:p>
            <a:pPr marL="182880" lvl="1" indent="0">
              <a:buNone/>
            </a:pPr>
            <a:r>
              <a:rPr lang="en-US" dirty="0"/>
              <a:t>&lt;INSERT formulae (26) to (36)&gt;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i="1" dirty="0"/>
              <a:t>Inner Loop </a:t>
            </a:r>
            <a:r>
              <a:rPr lang="en-US" dirty="0"/>
              <a:t>Objective function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Power Balance Equation (BFM)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Power Flow Equations (BFM)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Line Power Flow Constraints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US" dirty="0"/>
              <a:t>Relation between BFM sub-matrices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Voltage Constraint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Solar PV Constraint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Node Power Relations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Battery State of Charge and Complementarity Constraints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Inner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Corrective OPF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1D6338-F8E6-2337-6C89-B6B3C1F57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267" y="2692275"/>
            <a:ext cx="4629796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661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b="1" dirty="0"/>
                  <a:t>Complementarity: </a:t>
                </a:r>
                <a:r>
                  <a:rPr lang="en-US" dirty="0"/>
                  <a:t>Charging and Discharging are complementary phenomenon for a battery, i.e. at NO time step, can a battery simultaneously undergo charging and discharging.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b="1" dirty="0"/>
              </a:p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b="1" dirty="0"/>
                  <a:t>Complementarity</a:t>
                </a:r>
                <a:r>
                  <a:rPr lang="en-US" dirty="0"/>
                  <a:t> Constraints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(40−42)</m:t>
                    </m:r>
                  </m:oMath>
                </a14:m>
                <a:r>
                  <a:rPr lang="en-US" dirty="0"/>
                  <a:t> ensure that Batteries never charge and discharge simultaneously.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But these constraints make the SOCP of the </a:t>
                </a:r>
                <a:r>
                  <a:rPr lang="en-US" i="1" dirty="0"/>
                  <a:t>Inner Loop </a:t>
                </a:r>
                <a:r>
                  <a:rPr lang="en-US" dirty="0"/>
                  <a:t>Non-Convex.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One way to make it convex would be to use Mixed-Integer SOCP in the </a:t>
                </a:r>
                <a:r>
                  <a:rPr lang="en-US" i="1" dirty="0"/>
                  <a:t>Outer Loop</a:t>
                </a:r>
                <a:r>
                  <a:rPr lang="en-US" dirty="0"/>
                  <a:t>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dirty="0"/>
                  <a:t>But that would make increase the computation time substantially.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dirty="0"/>
                  <a:t>We h0wever want solution time (to obtain a </a:t>
                </a:r>
                <a:r>
                  <a:rPr lang="en-US" i="1" dirty="0"/>
                  <a:t>near</a:t>
                </a:r>
                <a:r>
                  <a:rPr lang="en-US" dirty="0"/>
                  <a:t>-optimal</a:t>
                </a:r>
                <a:r>
                  <a:rPr lang="en-US" i="1" dirty="0"/>
                  <a:t> </a:t>
                </a:r>
                <a:r>
                  <a:rPr lang="en-US" dirty="0"/>
                  <a:t>solution) </a:t>
                </a:r>
                <a:r>
                  <a:rPr lang="en-US" i="1" dirty="0"/>
                  <a:t>to</a:t>
                </a:r>
                <a:r>
                  <a:rPr lang="en-US" dirty="0"/>
                  <a:t>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minute.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dirty="0"/>
                  <a:t>So not doing that.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blipFill>
                <a:blip r:embed="rId2"/>
                <a:stretch>
                  <a:fillRect t="-2695" r="-665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Relaxing Complementarity Constraint</a:t>
            </a:r>
          </a:p>
        </p:txBody>
      </p:sp>
    </p:spTree>
    <p:extLst>
      <p:ext uri="{BB962C8B-B14F-4D97-AF65-F5344CB8AC3E}">
        <p14:creationId xmlns:p14="http://schemas.microsoft.com/office/powerpoint/2010/main" val="4138141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ln>
                <a:solidFill>
                  <a:schemeClr val="accent3"/>
                </a:solidFill>
              </a:ln>
            </p:spPr>
            <p:txBody>
              <a:bodyPr>
                <a:normAutofit/>
              </a:bodyPr>
              <a:lstStyle/>
              <a:p>
                <a:pPr lvl="1">
                  <a:buFont typeface="Corbel" panose="020B0503020204020204" pitchFamily="34" charset="0"/>
                  <a:buChar char=" "/>
                </a:pPr>
                <a:r>
                  <a:rPr lang="en-US" dirty="0"/>
                  <a:t>Complementarity Constraints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(40−42)</m:t>
                    </m:r>
                  </m:oMath>
                </a14:m>
                <a:r>
                  <a:rPr lang="en-US" dirty="0"/>
                  <a:t> ensure that Batteries never charge and discharge simultaneously.</a:t>
                </a:r>
              </a:p>
              <a:p>
                <a:pPr lvl="1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But these constraints make the SOCP of the </a:t>
                </a:r>
                <a:r>
                  <a:rPr lang="en-US" i="1" dirty="0"/>
                  <a:t>Inner Loop </a:t>
                </a:r>
                <a:r>
                  <a:rPr lang="en-US" dirty="0"/>
                  <a:t>Non-Convex.</a:t>
                </a:r>
              </a:p>
              <a:p>
                <a:pPr lvl="2">
                  <a:buFont typeface="Corbel" panose="020B0503020204020204" pitchFamily="34" charset="0"/>
                  <a:buChar char=" "/>
                </a:pPr>
                <a:r>
                  <a:rPr lang="en-US" dirty="0"/>
                  <a:t>One way to make it convex would be to use Mixed-Integer SOCP in the </a:t>
                </a:r>
                <a:r>
                  <a:rPr lang="en-US" i="1" dirty="0"/>
                  <a:t>Outer Loop</a:t>
                </a:r>
                <a:r>
                  <a:rPr lang="en-US" dirty="0"/>
                  <a:t>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dirty="0"/>
                  <a:t>But that would make increase the computation time substantially.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dirty="0"/>
                  <a:t>We h0wever want solution time (to obtain a </a:t>
                </a:r>
                <a:r>
                  <a:rPr lang="en-US" i="1" dirty="0"/>
                  <a:t>near</a:t>
                </a:r>
                <a:r>
                  <a:rPr lang="en-US" dirty="0"/>
                  <a:t>-optimal</a:t>
                </a:r>
                <a:r>
                  <a:rPr lang="en-US" i="1" dirty="0"/>
                  <a:t> </a:t>
                </a:r>
                <a:r>
                  <a:rPr lang="en-US" dirty="0"/>
                  <a:t>solution) </a:t>
                </a:r>
                <a:r>
                  <a:rPr lang="en-US" i="1" dirty="0"/>
                  <a:t>to</a:t>
                </a:r>
                <a:r>
                  <a:rPr lang="en-US" dirty="0"/>
                  <a:t>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minute.</a:t>
                </a:r>
              </a:p>
              <a:p>
                <a:pPr lvl="3">
                  <a:buFont typeface="Corbel" panose="020B0503020204020204" pitchFamily="34" charset="0"/>
                  <a:buChar char=" "/>
                </a:pPr>
                <a:endParaRPr lang="en-US" dirty="0"/>
              </a:p>
              <a:p>
                <a:pPr lvl="3">
                  <a:buFont typeface="Corbel" panose="020B0503020204020204" pitchFamily="34" charset="0"/>
                  <a:buChar char=" "/>
                </a:pPr>
                <a:r>
                  <a:rPr lang="en-US" b="1" dirty="0"/>
                  <a:t>Instead our approach is to relax these constraints and analyze the conditions where the optimal solution still respects them.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5B1AC77-B126-AD1C-0477-647E13017E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6" y="2248664"/>
                <a:ext cx="10063163" cy="4286531"/>
              </a:xfrm>
              <a:blipFill>
                <a:blip r:embed="rId2"/>
                <a:stretch>
                  <a:fillRect t="-2553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Relaxing Complementarity Constraint</a:t>
            </a:r>
          </a:p>
        </p:txBody>
      </p:sp>
    </p:spTree>
    <p:extLst>
      <p:ext uri="{BB962C8B-B14F-4D97-AF65-F5344CB8AC3E}">
        <p14:creationId xmlns:p14="http://schemas.microsoft.com/office/powerpoint/2010/main" val="15414620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marL="548640" lvl="3" indent="0">
              <a:buNone/>
            </a:pPr>
            <a:r>
              <a:rPr lang="en-US" b="1" dirty="0"/>
              <a:t>Instead, their approach is to relax these constraints and analyze the conditions where the optimal solution still respects them.</a:t>
            </a:r>
          </a:p>
          <a:p>
            <a:pPr lvl="3">
              <a:buFont typeface="Corbel" panose="020B0503020204020204" pitchFamily="34" charset="0"/>
              <a:buChar char=" "/>
            </a:pPr>
            <a:endParaRPr lang="en-US" b="1" dirty="0"/>
          </a:p>
          <a:p>
            <a:pPr lvl="3">
              <a:buFont typeface="Corbel" panose="020B0503020204020204" pitchFamily="34" charset="0"/>
              <a:buChar char=" "/>
            </a:pPr>
            <a:r>
              <a:rPr lang="en-US" dirty="0"/>
              <a:t>In [23b], [24b], authors provide conditions under which complementarity is satisfied in the optimal solution for an economic dispatch problem.</a:t>
            </a:r>
          </a:p>
          <a:p>
            <a:pPr lvl="3">
              <a:buFont typeface="Corbel" panose="020B0503020204020204" pitchFamily="34" charset="0"/>
              <a:buChar char=" "/>
            </a:pPr>
            <a:endParaRPr lang="en-US" dirty="0"/>
          </a:p>
          <a:p>
            <a:pPr lvl="4">
              <a:buFont typeface="Corbel" panose="020B0503020204020204" pitchFamily="34" charset="0"/>
              <a:buChar char=" "/>
            </a:pPr>
            <a:r>
              <a:rPr lang="en-US" dirty="0"/>
              <a:t>In [24b], KKT conditions are analyzed for a DC model of an economic dispatch problem and they show that under realistic assumptions, complementarity is respected.</a:t>
            </a:r>
          </a:p>
          <a:p>
            <a:pPr lvl="4">
              <a:buFont typeface="Corbel" panose="020B0503020204020204" pitchFamily="34" charset="0"/>
              <a:buChar char=" "/>
            </a:pPr>
            <a:r>
              <a:rPr lang="en-US" dirty="0"/>
              <a:t>In this paper, the analysis is extended to a distribution system setting where the objective is to minimize line losses, while considering four quadrant battery operation.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Relaxing Complementarity Constraint</a:t>
            </a:r>
          </a:p>
        </p:txBody>
      </p:sp>
    </p:spTree>
    <p:extLst>
      <p:ext uri="{BB962C8B-B14F-4D97-AF65-F5344CB8AC3E}">
        <p14:creationId xmlns:p14="http://schemas.microsoft.com/office/powerpoint/2010/main" val="22280713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Battery State of Charge and Complementarity Constraints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Plot of Battery Charging vs Battery Discharging without fixing an additional cost function for penalizing Simultaneous Charging Discharging (SCD).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Inner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Corrective OPF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51EF31-E0E0-3807-159C-CC327B3C3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181" y="3215495"/>
            <a:ext cx="4291468" cy="317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449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Battery State of Charge and Complementarity Constraints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Plot of Battery Charging vs Battery Discharging without fixing an additional cost function for penalizing Simultaneous Charging Discharging (SCD).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Inner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Corrective OPF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ED3368-5930-9904-4E7B-9F1192606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4" y="3429000"/>
            <a:ext cx="6958470" cy="14765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D9FCF9-8DDD-26DA-B808-FF9FD0DB5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56" y="3215495"/>
            <a:ext cx="4157169" cy="307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275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Battery State of Charge and Complementarity Constraints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Plot of Battery Charging vs Battery Discharging without fixing an additional cost function for penalizing Simultaneous Charging Discharging (SCD).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Additional ‘loss functions’ for 1. Penalizing SCD and 2. Respecting Battery SOC Limits.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Inner Loop </a:t>
            </a:r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Formulation: Corrective OPF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D9FCF9-8DDD-26DA-B808-FF9FD0DB5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81" y="3696021"/>
            <a:ext cx="4157169" cy="30708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55C0E2-331A-34B6-17D5-D1338D8D9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427" y="3696021"/>
            <a:ext cx="6301422" cy="190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81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95275"/>
            <a:ext cx="10063163" cy="1198500"/>
          </a:xfrm>
          <a:ln w="38100">
            <a:solidFill>
              <a:schemeClr val="accent3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Receding-Horizon Optimization of Unbalanced Distribution Systems with Time-Scale Separation for Discrete and Continuous Control Devices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B1AC77-B126-AD1C-0477-647E1301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7" y="2248664"/>
            <a:ext cx="4909754" cy="4286531"/>
          </a:xfrm>
          <a:ln>
            <a:solidFill>
              <a:schemeClr val="accent3"/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IEEE 13 </a:t>
            </a:r>
          </a:p>
          <a:p>
            <a:pPr>
              <a:buFont typeface="Corbel" panose="020B0503020204020204" pitchFamily="34" charset="0"/>
              <a:buChar char=" "/>
            </a:pPr>
            <a:r>
              <a:rPr lang="en-US" dirty="0"/>
              <a:t>Unbalanced</a:t>
            </a:r>
          </a:p>
          <a:p>
            <a:pPr>
              <a:buFont typeface="Corbel" panose="020B0503020204020204" pitchFamily="34" charset="0"/>
              <a:buChar char=" "/>
            </a:pPr>
            <a:r>
              <a:rPr lang="en-US" dirty="0"/>
              <a:t>has 1-phase, 2-phase, 3-phase lines</a:t>
            </a:r>
          </a:p>
          <a:p>
            <a:pPr>
              <a:buFont typeface="Corbel" panose="020B0503020204020204" pitchFamily="34" charset="0"/>
              <a:buChar char=" "/>
            </a:pPr>
            <a:r>
              <a:rPr lang="en-US" dirty="0"/>
              <a:t>A Three-phase OLTC transformer between 633 and 634</a:t>
            </a:r>
          </a:p>
          <a:p>
            <a:pPr>
              <a:buFont typeface="Corbel" panose="020B0503020204020204" pitchFamily="34" charset="0"/>
              <a:buChar char=" "/>
            </a:pPr>
            <a:r>
              <a:rPr lang="en-US" dirty="0"/>
              <a:t>Capacitor Banks placed at 675 and 611</a:t>
            </a:r>
          </a:p>
          <a:p>
            <a:pPr>
              <a:buFont typeface="Corbel" panose="020B0503020204020204" pitchFamily="34" charset="0"/>
              <a:buChar char=" "/>
            </a:pPr>
            <a:r>
              <a:rPr lang="en-US" dirty="0"/>
              <a:t>STL elements added at nodes 632, 675, 680, 684</a:t>
            </a:r>
          </a:p>
          <a:p>
            <a:pPr lvl="1">
              <a:buFont typeface="Corbel" panose="020B0503020204020204" pitchFamily="34" charset="0"/>
              <a:buChar char=" "/>
            </a:pPr>
            <a:r>
              <a:rPr lang="en-US" dirty="0">
                <a:solidFill>
                  <a:schemeClr val="bg1"/>
                </a:solidFill>
              </a:rPr>
              <a:t>These STL elements each have:</a:t>
            </a:r>
          </a:p>
          <a:p>
            <a:pPr lvl="2">
              <a:buFont typeface="Corbel" panose="020B0503020204020204" pitchFamily="34" charset="0"/>
              <a:buChar char=" "/>
            </a:pPr>
            <a:r>
              <a:rPr lang="en-US" dirty="0">
                <a:solidFill>
                  <a:schemeClr val="bg1"/>
                </a:solidFill>
              </a:rPr>
              <a:t>Solar PV generation</a:t>
            </a:r>
          </a:p>
          <a:p>
            <a:pPr lvl="2">
              <a:buFont typeface="Corbel" panose="020B0503020204020204" pitchFamily="34" charset="0"/>
              <a:buChar char=" "/>
            </a:pPr>
            <a:r>
              <a:rPr lang="en-US" dirty="0">
                <a:solidFill>
                  <a:schemeClr val="bg1"/>
                </a:solidFill>
              </a:rPr>
              <a:t>Battery capable of four-quadrant operation.</a:t>
            </a:r>
          </a:p>
          <a:p>
            <a:pPr marL="548640" lvl="3" indent="0">
              <a:buNone/>
            </a:pPr>
            <a:r>
              <a:rPr lang="en-US" dirty="0"/>
              <a:t>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984A-6DC9-662F-21EC-59C166EEFF9E}"/>
              </a:ext>
            </a:extLst>
          </p:cNvPr>
          <p:cNvSpPr txBox="1"/>
          <p:nvPr/>
        </p:nvSpPr>
        <p:spPr>
          <a:xfrm>
            <a:off x="1064418" y="1493775"/>
            <a:ext cx="10063163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Test Cases and Numerical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871E5A-0287-4D8C-9EA5-11A103CBF7B5}"/>
              </a:ext>
            </a:extLst>
          </p:cNvPr>
          <p:cNvSpPr txBox="1"/>
          <p:nvPr/>
        </p:nvSpPr>
        <p:spPr>
          <a:xfrm>
            <a:off x="6749184" y="2392212"/>
            <a:ext cx="404963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Modified IEEE 13 bus system used.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58364B-AE7C-F0E9-02C8-CF10FD8C0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227" y="3136761"/>
            <a:ext cx="4680624" cy="302450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28120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811816"/>
            <a:ext cx="10063163" cy="1015584"/>
          </a:xfr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FD868-0A00-0958-9612-D576320029A2}"/>
              </a:ext>
            </a:extLst>
          </p:cNvPr>
          <p:cNvSpPr txBox="1"/>
          <p:nvPr/>
        </p:nvSpPr>
        <p:spPr>
          <a:xfrm>
            <a:off x="1064418" y="3827400"/>
            <a:ext cx="10063163" cy="369332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Aayushya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Agarwal and Larry Pileggi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33CAB-5ADD-D86F-AF45-EAB2EED3D45B}"/>
              </a:ext>
            </a:extLst>
          </p:cNvPr>
          <p:cNvSpPr txBox="1"/>
          <p:nvPr/>
        </p:nvSpPr>
        <p:spPr>
          <a:xfrm>
            <a:off x="1064418" y="1879672"/>
            <a:ext cx="10063163" cy="369332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IN POWER SYSTEMS (2022)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E4A4E-4F0A-4A57-07B2-2D7E8CBED98A}"/>
              </a:ext>
            </a:extLst>
          </p:cNvPr>
          <p:cNvSpPr txBox="1"/>
          <p:nvPr/>
        </p:nvSpPr>
        <p:spPr>
          <a:xfrm>
            <a:off x="1885950" y="5212316"/>
            <a:ext cx="2371725" cy="923330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PhD student at Carnegie Mellon University (CMU)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ED524-45D5-DC85-C0DA-028FBD970E1F}"/>
              </a:ext>
            </a:extLst>
          </p:cNvPr>
          <p:cNvSpPr txBox="1"/>
          <p:nvPr/>
        </p:nvSpPr>
        <p:spPr>
          <a:xfrm>
            <a:off x="8210550" y="5193265"/>
            <a:ext cx="237172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Prof. at CMU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2C2EA-CA0F-7418-6264-E0C918F10F77}"/>
              </a:ext>
            </a:extLst>
          </p:cNvPr>
          <p:cNvCxnSpPr/>
          <p:nvPr/>
        </p:nvCxnSpPr>
        <p:spPr>
          <a:xfrm flipH="1">
            <a:off x="2743200" y="4105275"/>
            <a:ext cx="1304925" cy="1107041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6DC399-63BA-2B63-5D63-22924541F2D2}"/>
              </a:ext>
            </a:extLst>
          </p:cNvPr>
          <p:cNvCxnSpPr/>
          <p:nvPr/>
        </p:nvCxnSpPr>
        <p:spPr>
          <a:xfrm>
            <a:off x="7696200" y="4105275"/>
            <a:ext cx="1238250" cy="108799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7F1764F-CC50-BF35-A605-4A8A0A1406CB}"/>
              </a:ext>
            </a:extLst>
          </p:cNvPr>
          <p:cNvSpPr txBox="1"/>
          <p:nvPr/>
        </p:nvSpPr>
        <p:spPr>
          <a:xfrm>
            <a:off x="5162550" y="5673981"/>
            <a:ext cx="2371725" cy="923330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Reference papers with: </a:t>
            </a:r>
            <a:r>
              <a:rPr lang="en-US" dirty="0" err="1">
                <a:solidFill>
                  <a:schemeClr val="bg1"/>
                </a:solidFill>
              </a:rPr>
              <a:t>Amritanshu</a:t>
            </a:r>
            <a:r>
              <a:rPr lang="en-US" dirty="0">
                <a:solidFill>
                  <a:schemeClr val="bg1"/>
                </a:solidFill>
              </a:rPr>
              <a:t> Pandey Assistant Prof. at UVM</a:t>
            </a:r>
          </a:p>
        </p:txBody>
      </p:sp>
    </p:spTree>
    <p:extLst>
      <p:ext uri="{BB962C8B-B14F-4D97-AF65-F5344CB8AC3E}">
        <p14:creationId xmlns:p14="http://schemas.microsoft.com/office/powerpoint/2010/main" val="3767058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2811816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FD868-0A00-0958-9612-D576320029A2}"/>
              </a:ext>
            </a:extLst>
          </p:cNvPr>
          <p:cNvSpPr txBox="1"/>
          <p:nvPr/>
        </p:nvSpPr>
        <p:spPr>
          <a:xfrm>
            <a:off x="1064418" y="3827400"/>
            <a:ext cx="10063163" cy="369332"/>
          </a:xfrm>
          <a:prstGeom prst="rect">
            <a:avLst/>
          </a:prstGeom>
          <a:noFill/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Nawaf Nazir, Pavan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Racherla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Mads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Almassalkhi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33CAB-5ADD-D86F-AF45-EAB2EED3D45B}"/>
              </a:ext>
            </a:extLst>
          </p:cNvPr>
          <p:cNvSpPr txBox="1"/>
          <p:nvPr/>
        </p:nvSpPr>
        <p:spPr>
          <a:xfrm>
            <a:off x="1064418" y="1879672"/>
            <a:ext cx="10063163" cy="369332"/>
          </a:xfrm>
          <a:prstGeom prst="rect">
            <a:avLst/>
          </a:prstGeom>
          <a:noFill/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IN POWER SYSTEMS (2020)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E4A4E-4F0A-4A57-07B2-2D7E8CBED98A}"/>
              </a:ext>
            </a:extLst>
          </p:cNvPr>
          <p:cNvSpPr txBox="1"/>
          <p:nvPr/>
        </p:nvSpPr>
        <p:spPr>
          <a:xfrm>
            <a:off x="1885950" y="5212316"/>
            <a:ext cx="2371725" cy="923330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at PNNL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PhD at University of Vermont (UVM)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F690A-7D87-BB6B-CC58-AEFD5893A9B5}"/>
              </a:ext>
            </a:extLst>
          </p:cNvPr>
          <p:cNvSpPr txBox="1"/>
          <p:nvPr/>
        </p:nvSpPr>
        <p:spPr>
          <a:xfrm>
            <a:off x="4910136" y="5193266"/>
            <a:ext cx="2371725" cy="646331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Asst. Prof. at UVM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ED524-45D5-DC85-C0DA-028FBD970E1F}"/>
              </a:ext>
            </a:extLst>
          </p:cNvPr>
          <p:cNvSpPr txBox="1"/>
          <p:nvPr/>
        </p:nvSpPr>
        <p:spPr>
          <a:xfrm>
            <a:off x="8210550" y="5193265"/>
            <a:ext cx="2371725" cy="646331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Assoc. Prof. at UVM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2C2EA-CA0F-7418-6264-E0C918F10F77}"/>
              </a:ext>
            </a:extLst>
          </p:cNvPr>
          <p:cNvCxnSpPr/>
          <p:nvPr/>
        </p:nvCxnSpPr>
        <p:spPr>
          <a:xfrm flipH="1">
            <a:off x="2743200" y="4105275"/>
            <a:ext cx="1304925" cy="1107041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8B3E19-B169-BEA8-941F-EF06AA784A19}"/>
              </a:ext>
            </a:extLst>
          </p:cNvPr>
          <p:cNvCxnSpPr/>
          <p:nvPr/>
        </p:nvCxnSpPr>
        <p:spPr>
          <a:xfrm>
            <a:off x="5629275" y="4105275"/>
            <a:ext cx="133350" cy="108799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6DC399-63BA-2B63-5D63-22924541F2D2}"/>
              </a:ext>
            </a:extLst>
          </p:cNvPr>
          <p:cNvCxnSpPr/>
          <p:nvPr/>
        </p:nvCxnSpPr>
        <p:spPr>
          <a:xfrm>
            <a:off x="7696200" y="4105275"/>
            <a:ext cx="1238250" cy="108799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8983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r>
              <a:rPr lang="en-US" dirty="0"/>
              <a:t>Distribution System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Unbalanced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Inverter-Interfaced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Significant Solar Penetration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dirty="0"/>
              <a:t>Three-Phase Unbalanced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Non-Convex Loss-minimization problem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Formulated as a Convex Second Order Conic Program  (SOCP) for arriving at an initial solution for Non-Linear Program (NLP)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NLP run to ensure physically realizable solution</a:t>
            </a:r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13113446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r>
              <a:rPr lang="en-US" dirty="0"/>
              <a:t>Conditions derived to ensure that batteries do NOT simultaneously charge and discharge. </a:t>
            </a:r>
            <a:r>
              <a:rPr lang="en-US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(Is that a big problem?)</a:t>
            </a:r>
          </a:p>
          <a:p>
            <a:endParaRPr lang="en-US" dirty="0"/>
          </a:p>
          <a:p>
            <a:r>
              <a:rPr lang="en-US" dirty="0"/>
              <a:t>Tested with </a:t>
            </a:r>
            <a:r>
              <a:rPr lang="en-US" dirty="0" err="1"/>
              <a:t>GridLab</a:t>
            </a:r>
            <a:r>
              <a:rPr lang="en-US" dirty="0"/>
              <a:t>-D for IEEE 13 and IEEE 123.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AC feasibility of the solutions ensured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Near-optimal performance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Solution time &lt; 1 min.</a:t>
            </a:r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3646212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5"/>
            <a:ext cx="10063163" cy="3256786"/>
          </a:xfrm>
        </p:spPr>
        <p:txBody>
          <a:bodyPr>
            <a:normAutofit/>
          </a:bodyPr>
          <a:lstStyle/>
          <a:p>
            <a:r>
              <a:rPr lang="en-US" dirty="0" err="1"/>
              <a:t>ConEd</a:t>
            </a:r>
            <a:r>
              <a:rPr lang="en-US" baseline="30000" dirty="0"/>
              <a:t>*</a:t>
            </a:r>
            <a:r>
              <a:rPr lang="en-US" dirty="0"/>
              <a:t> of NY moving towards Distributed System Platforms (DSPs)</a:t>
            </a:r>
          </a:p>
          <a:p>
            <a:endParaRPr lang="en-US" dirty="0"/>
          </a:p>
          <a:p>
            <a:r>
              <a:rPr lang="en-US" dirty="0"/>
              <a:t>These DSPs allow for DERs to be factored into Optimization schemes for Power Generation</a:t>
            </a:r>
          </a:p>
          <a:p>
            <a:endParaRPr lang="en-US" dirty="0"/>
          </a:p>
          <a:p>
            <a:r>
              <a:rPr lang="en-US" dirty="0"/>
              <a:t>DERs can be Optimized to function as Virtual Batteries (VBs)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provide energy services at different </a:t>
            </a:r>
            <a:r>
              <a:rPr lang="en-US" dirty="0" err="1"/>
              <a:t>spatio</a:t>
            </a:r>
            <a:r>
              <a:rPr lang="en-US" dirty="0"/>
              <a:t>-temporal scales.</a:t>
            </a:r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FEBC6E-AF86-6BC5-4CB0-6803F1624DA1}"/>
              </a:ext>
            </a:extLst>
          </p:cNvPr>
          <p:cNvSpPr txBox="1"/>
          <p:nvPr/>
        </p:nvSpPr>
        <p:spPr>
          <a:xfrm>
            <a:off x="1238250" y="5505451"/>
            <a:ext cx="3838575" cy="1200329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 Consolidated Edison, electric utility in NY and NOT </a:t>
            </a:r>
            <a:r>
              <a:rPr lang="en-US" dirty="0" err="1">
                <a:solidFill>
                  <a:schemeClr val="bg1"/>
                </a:solidFill>
              </a:rPr>
              <a:t>ComEd</a:t>
            </a:r>
            <a:r>
              <a:rPr lang="en-US" dirty="0">
                <a:solidFill>
                  <a:schemeClr val="bg1"/>
                </a:solidFill>
              </a:rPr>
              <a:t>, Commonwealth Edison, electric utility in IL</a:t>
            </a:r>
          </a:p>
        </p:txBody>
      </p:sp>
    </p:spTree>
    <p:extLst>
      <p:ext uri="{BB962C8B-B14F-4D97-AF65-F5344CB8AC3E}">
        <p14:creationId xmlns:p14="http://schemas.microsoft.com/office/powerpoint/2010/main" val="4978682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Traditionally, </a:t>
            </a:r>
            <a:r>
              <a:rPr lang="en-US" i="1" dirty="0" err="1"/>
              <a:t>DistFlow</a:t>
            </a:r>
            <a:r>
              <a:rPr lang="en-US" i="1" dirty="0"/>
              <a:t> </a:t>
            </a:r>
            <a:r>
              <a:rPr lang="en-US" dirty="0"/>
              <a:t>algorithms based on the Branch Flow Model (BFM), which are an exact non-linear formulation of the distribution power flow equations, only work on balanced single-phase equivalent networks.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But Distribution Networks are inherently unbalanced.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1321834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In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[22] </a:t>
            </a:r>
            <a:r>
              <a:rPr lang="en-US" dirty="0"/>
              <a:t>by the same authors, they have developed a three-phase convex SOCP relaxation of the multi-period OPF problem, and provided sufficient conditions which ensure the avoidance of simultaneous charging and discharging.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 this paper, they extend the work by developing a Multi-Period SOCP-NLP algorithm that provides a </a:t>
            </a:r>
            <a:r>
              <a:rPr lang="en-US" i="1" dirty="0"/>
              <a:t>near </a:t>
            </a:r>
            <a:r>
              <a:rPr lang="en-US" dirty="0"/>
              <a:t>optimal and guaranteed feasible solution.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10971065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6767-30AA-41AB-8C0B-29F30741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The optimized solutions from the relaxed SOCP model, are used to initialize a Non-Linear Program (NLP) of the actual AC Power Flow, to obtain a physically realizable solution.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Real-Power Solutions that form the energy trajectory and are obtained from the SOCP, are fixed in the NLP,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leading to a decoupling of the different time-steps</a:t>
            </a:r>
            <a:r>
              <a:rPr lang="en-US" dirty="0"/>
              <a:t>. </a:t>
            </a:r>
            <a:r>
              <a:rPr lang="en-US" b="1" i="1" dirty="0"/>
              <a:t>(What? How?)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As a result, the NLP solves for each time-step separately (possibly in-parallel), leading to a scalable framework. </a:t>
            </a:r>
            <a:r>
              <a:rPr lang="en-US" b="1" i="1" dirty="0"/>
              <a:t>(What?)</a:t>
            </a:r>
          </a:p>
          <a:p>
            <a:pPr lvl="1"/>
            <a:endParaRPr lang="en-US" b="1" i="1" dirty="0"/>
          </a:p>
          <a:p>
            <a:pPr lvl="1"/>
            <a:r>
              <a:rPr lang="en-US" dirty="0"/>
              <a:t>Validation is performed using </a:t>
            </a:r>
            <a:r>
              <a:rPr lang="en-US" dirty="0" err="1"/>
              <a:t>GridLab</a:t>
            </a:r>
            <a:r>
              <a:rPr lang="en-US" dirty="0"/>
              <a:t>-D.</a:t>
            </a:r>
          </a:p>
          <a:p>
            <a:pPr marL="182880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40632361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7359303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Case Study Description</a:t>
                </a:r>
              </a:p>
              <a:p>
                <a:pPr lvl="1"/>
                <a:r>
                  <a:rPr lang="en-US" dirty="0"/>
                  <a:t>IEEE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123</m:t>
                    </m:r>
                  </m:oMath>
                </a14:m>
                <a:r>
                  <a:rPr lang="en-US" dirty="0"/>
                  <a:t>, Unbalanced,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=2.4,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𝑀𝑉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Algorithm implemented in </a:t>
                </a:r>
                <a:r>
                  <a:rPr lang="en-US" i="1" dirty="0"/>
                  <a:t>Receding-Horizon </a:t>
                </a:r>
                <a:r>
                  <a:rPr lang="en-US" dirty="0"/>
                  <a:t>fashion.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i="1" dirty="0"/>
                  <a:t>Receding-Horizon </a:t>
                </a:r>
                <a:r>
                  <a:rPr lang="en-US" dirty="0"/>
                  <a:t>means a rolling window where predictions for the next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time-steps from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+1  </m:t>
                    </m:r>
                  </m:oMath>
                </a14:m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made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and since predictions are updated at every time step, for the next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, predictions for the next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time steps from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+2 </m:t>
                    </m:r>
                  </m:oMath>
                </a14:m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are once again made.</a:t>
                </a:r>
              </a:p>
              <a:p>
                <a:pPr lvl="1"/>
                <a:r>
                  <a:rPr lang="en-US" dirty="0"/>
                  <a:t>The cycle goes on.</a:t>
                </a:r>
              </a:p>
              <a:p>
                <a:pPr lvl="1"/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7359303" cy="4286531"/>
              </a:xfrm>
              <a:blipFill>
                <a:blip r:embed="rId2"/>
                <a:stretch>
                  <a:fillRect l="-414" t="-3262" r="-190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20B6DA4-6AFC-3029-20D5-7902E391DECE}"/>
              </a:ext>
            </a:extLst>
          </p:cNvPr>
          <p:cNvGrpSpPr/>
          <p:nvPr/>
        </p:nvGrpSpPr>
        <p:grpSpPr>
          <a:xfrm>
            <a:off x="8644378" y="1690935"/>
            <a:ext cx="3007151" cy="3448837"/>
            <a:chOff x="8474695" y="1719215"/>
            <a:chExt cx="3007151" cy="344883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DF98BC0-135B-680B-30F4-9C66C6A56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74695" y="1719215"/>
              <a:ext cx="3007151" cy="2248508"/>
            </a:xfrm>
            <a:prstGeom prst="rect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862050-EC9B-19B8-02AD-F7435391C1EB}"/>
                    </a:ext>
                  </a:extLst>
                </p:cNvPr>
                <p:cNvSpPr txBox="1"/>
                <p:nvPr/>
              </p:nvSpPr>
              <p:spPr>
                <a:xfrm>
                  <a:off x="8540681" y="3967723"/>
                  <a:ext cx="2875177" cy="1200329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40000"/>
                      <a:lumOff val="6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Fig. Aggregate solar, demand and net-demand profile over a prediction horizon of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60 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𝑚𝑖𝑛𝑢𝑡𝑒𝑠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862050-EC9B-19B8-02AD-F7435391C1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81" y="3967723"/>
                  <a:ext cx="2875177" cy="1200329"/>
                </a:xfrm>
                <a:prstGeom prst="rect">
                  <a:avLst/>
                </a:prstGeom>
                <a:blipFill>
                  <a:blip r:embed="rId4"/>
                  <a:stretch>
                    <a:fillRect l="-1688" t="-2010" b="-6533"/>
                  </a:stretch>
                </a:blipFill>
                <a:ln>
                  <a:solidFill>
                    <a:schemeClr val="bg2">
                      <a:lumMod val="40000"/>
                      <a:lumOff val="6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162702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E8D8754-8752-D118-4DFD-F18A5E6DEF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6914712"/>
              </p:ext>
            </p:extLst>
          </p:nvPr>
        </p:nvGraphicFramePr>
        <p:xfrm>
          <a:off x="600076" y="1486506"/>
          <a:ext cx="11371966" cy="5253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C9DD76A-A77D-5721-DDB8-8503776FF432}"/>
              </a:ext>
            </a:extLst>
          </p:cNvPr>
          <p:cNvSpPr txBox="1"/>
          <p:nvPr/>
        </p:nvSpPr>
        <p:spPr>
          <a:xfrm>
            <a:off x="867659" y="1828115"/>
            <a:ext cx="2640316" cy="52322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Process</a:t>
            </a:r>
          </a:p>
        </p:txBody>
      </p:sp>
    </p:spTree>
    <p:extLst>
      <p:ext uri="{BB962C8B-B14F-4D97-AF65-F5344CB8AC3E}">
        <p14:creationId xmlns:p14="http://schemas.microsoft.com/office/powerpoint/2010/main" val="40320089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9DD76A-A77D-5721-DDB8-8503776FF432}"/>
              </a:ext>
            </a:extLst>
          </p:cNvPr>
          <p:cNvSpPr txBox="1"/>
          <p:nvPr/>
        </p:nvSpPr>
        <p:spPr>
          <a:xfrm>
            <a:off x="867659" y="1828115"/>
            <a:ext cx="2640316" cy="52322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97D59-505B-282A-F887-E99C53706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57" y="2442940"/>
            <a:ext cx="6687483" cy="3191320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680ED8-9532-1377-C217-167F8DDE1E40}"/>
              </a:ext>
            </a:extLst>
          </p:cNvPr>
          <p:cNvSpPr txBox="1"/>
          <p:nvPr/>
        </p:nvSpPr>
        <p:spPr>
          <a:xfrm>
            <a:off x="390057" y="5743922"/>
            <a:ext cx="6687484" cy="92333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Fig. Coupling of SOCP with NLP by fixing real power solutions from SOCP and hence decoupling the NLP to obtain a feasible solution. </a:t>
            </a:r>
            <a:r>
              <a:rPr lang="en-US" b="1" i="1" dirty="0">
                <a:solidFill>
                  <a:schemeClr val="bg1"/>
                </a:solidFill>
              </a:rPr>
              <a:t>(What? How?)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759294-2182-23C6-E864-8EDE879C6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515" y="2442940"/>
            <a:ext cx="4751086" cy="3191320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5779B3-FFB5-C54A-2480-54ECABAD79A1}"/>
              </a:ext>
            </a:extLst>
          </p:cNvPr>
          <p:cNvSpPr txBox="1"/>
          <p:nvPr/>
        </p:nvSpPr>
        <p:spPr>
          <a:xfrm>
            <a:off x="7258515" y="5743922"/>
            <a:ext cx="4751086" cy="92333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Fig. Available reactive power variation range for NLP across multiple time-steps based on the active power trajectory provided by the SOCP.</a:t>
            </a:r>
            <a:endParaRPr lang="en-US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17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487716"/>
            <a:ext cx="10063163" cy="1015584"/>
          </a:xfr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FA94DA-B1D5-F9D7-A3D6-CD79D713F9E1}"/>
                  </a:ext>
                </a:extLst>
              </p:cNvPr>
              <p:cNvSpPr txBox="1"/>
              <p:nvPr/>
            </p:nvSpPr>
            <p:spPr>
              <a:xfrm>
                <a:off x="876300" y="2124075"/>
                <a:ext cx="10848975" cy="1237005"/>
              </a:xfrm>
              <a:prstGeom prst="rect">
                <a:avLst/>
              </a:prstGeom>
              <a:no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Objective function is economic-based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Charging/ Discharging cost considered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Charging/Discharging efficiency considered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Ramping of Active Power Generation form Synchronous Generators considered.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𝑟𝑎𝑚𝑝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𝑀𝑎𝑥</m:t>
                        </m:r>
                      </m:sup>
                    </m:sSub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𝑟𝑎𝑚𝑝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p>
                    </m:sSub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FA94DA-B1D5-F9D7-A3D6-CD79D713F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" y="2124075"/>
                <a:ext cx="10848975" cy="1237005"/>
              </a:xfrm>
              <a:prstGeom prst="rect">
                <a:avLst/>
              </a:prstGeom>
              <a:blipFill>
                <a:blip r:embed="rId2"/>
                <a:stretch>
                  <a:fillRect l="-449" t="-1951" b="-4878"/>
                </a:stretch>
              </a:blip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11985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Case Study Description</a:t>
                </a:r>
              </a:p>
              <a:p>
                <a:pPr lvl="1"/>
                <a:r>
                  <a:rPr lang="en-US" dirty="0"/>
                  <a:t>Distributed Storage and Solar PV Units randomly added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b="0" dirty="0"/>
                  <a:t> nodes</a:t>
                </a:r>
              </a:p>
              <a:p>
                <a:pPr lvl="2"/>
                <a:r>
                  <a:rPr lang="en-US" dirty="0"/>
                  <a:t>They can supply active and reactive power through four quadrant operation.</a:t>
                </a:r>
              </a:p>
              <a:p>
                <a:pPr lvl="2"/>
                <a:r>
                  <a:rPr lang="en-US" dirty="0"/>
                  <a:t>Each storage unit has capacity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=40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𝑘𝑊h</m:t>
                    </m:r>
                  </m:oMath>
                </a14:m>
                <a:r>
                  <a:rPr lang="en-US" dirty="0"/>
                  <a:t> and apparent power rating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𝑘𝑉𝐴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Each solar PV unit has a rating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𝑘𝑉𝐴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Solar and Load Profile prediction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𝑠𝑡𝑒𝑝𝑠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=30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Each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blipFill>
                <a:blip r:embed="rId2"/>
                <a:stretch>
                  <a:fillRect l="-292" t="-326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37211114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Case Study Description</a:t>
                </a:r>
              </a:p>
              <a:p>
                <a:pPr lvl="1"/>
                <a:r>
                  <a:rPr lang="en-US" dirty="0"/>
                  <a:t>Three-phase OPF is run in a receding horizon fashion with prediction horizon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en-US" dirty="0"/>
                  <a:t> time-steps, for the dispatch of controllable assets of the network to </a:t>
                </a:r>
                <a:r>
                  <a:rPr lang="en-US" b="1" dirty="0"/>
                  <a:t>minimize network losses.</a:t>
                </a:r>
              </a:p>
              <a:p>
                <a:pPr lvl="1"/>
                <a:endParaRPr lang="en-US" b="1" dirty="0"/>
              </a:p>
              <a:p>
                <a:pPr lvl="1"/>
                <a:r>
                  <a:rPr lang="en-US" dirty="0"/>
                  <a:t>Set-points provided by the solutions of the SOCP are used to initialize an NLP to provide a feasible solution.</a:t>
                </a:r>
              </a:p>
              <a:p>
                <a:pPr lvl="2"/>
                <a:r>
                  <a:rPr lang="en-US" dirty="0"/>
                  <a:t>SOCP modeled in </a:t>
                </a:r>
                <a:r>
                  <a:rPr lang="en-US" dirty="0" err="1">
                    <a:solidFill>
                      <a:srgbClr val="C2A1D3"/>
                    </a:solidFill>
                  </a:rPr>
                  <a:t>JuMP</a:t>
                </a:r>
                <a:r>
                  <a:rPr lang="en-US" dirty="0"/>
                  <a:t>, with </a:t>
                </a:r>
                <a:r>
                  <a:rPr lang="en-US" dirty="0">
                    <a:solidFill>
                      <a:srgbClr val="C2A1D3"/>
                    </a:solidFill>
                  </a:rPr>
                  <a:t>Julia</a:t>
                </a:r>
                <a:r>
                  <a:rPr lang="en-US" dirty="0"/>
                  <a:t> and solved using GUROBI.</a:t>
                </a:r>
              </a:p>
              <a:p>
                <a:pPr lvl="3"/>
                <a:r>
                  <a:rPr lang="en-US" dirty="0"/>
                  <a:t>Multi-period SOCP has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108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variables (k as in thousand)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48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:r>
                  <a:rPr lang="en-US" dirty="0"/>
                  <a:t> linear constraints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81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:r>
                  <a:rPr lang="en-US" dirty="0"/>
                  <a:t> SOC constraints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blipFill>
                <a:blip r:embed="rId3"/>
                <a:stretch>
                  <a:fillRect l="-292" t="-3262" r="-1227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37187394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Case Study Description</a:t>
                </a:r>
              </a:p>
              <a:p>
                <a:pPr lvl="2"/>
                <a:r>
                  <a:rPr lang="en-US" dirty="0"/>
                  <a:t>NLP also modeled in </a:t>
                </a:r>
                <a:r>
                  <a:rPr lang="en-US" dirty="0" err="1">
                    <a:solidFill>
                      <a:srgbClr val="C2A1D3"/>
                    </a:solidFill>
                  </a:rPr>
                  <a:t>JuMP</a:t>
                </a:r>
                <a:r>
                  <a:rPr lang="en-US" dirty="0"/>
                  <a:t>, but solved using IPOPT </a:t>
                </a:r>
                <a:r>
                  <a:rPr lang="en-US" dirty="0">
                    <a:hlinkClick r:id="rId3" action="ppaction://hlinksldjump"/>
                  </a:rPr>
                  <a:t>[36] </a:t>
                </a:r>
                <a:r>
                  <a:rPr lang="en-US" dirty="0"/>
                  <a:t>using the HSL_MA86 solver </a:t>
                </a:r>
                <a:r>
                  <a:rPr lang="en-US" dirty="0">
                    <a:hlinkClick r:id="rId3" action="ppaction://hlinksldjump"/>
                  </a:rPr>
                  <a:t>[37]</a:t>
                </a:r>
                <a:endParaRPr lang="en-US" dirty="0"/>
              </a:p>
              <a:p>
                <a:pPr lvl="3"/>
                <a:r>
                  <a:rPr lang="en-US" dirty="0"/>
                  <a:t>A single-period of the Multi-period SOCP has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3.6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variables 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1.6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:r>
                  <a:rPr lang="en-US" dirty="0"/>
                  <a:t> linear constraints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0.7</m:t>
                    </m:r>
                  </m:oMath>
                </a14:m>
                <a:r>
                  <a:rPr lang="en-US" i="0" dirty="0">
                    <a:latin typeface="+mj-lt"/>
                  </a:rPr>
                  <a:t>k</a:t>
                </a:r>
                <a:r>
                  <a:rPr lang="en-US" dirty="0"/>
                  <a:t> SOC constraints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k non-linear constraints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blipFill>
                <a:blip r:embed="rId4"/>
                <a:stretch>
                  <a:fillRect l="-292" t="-326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</p:spTree>
    <p:extLst>
      <p:ext uri="{BB962C8B-B14F-4D97-AF65-F5344CB8AC3E}">
        <p14:creationId xmlns:p14="http://schemas.microsoft.com/office/powerpoint/2010/main" val="5859670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Results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levels for both loads (low and high) and solar PV generation (low and high)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‘High’ implies Base Values for both Loads as well as solar PV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‘Low’ implies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50%</m:t>
                    </m:r>
                  </m:oMath>
                </a14:m>
                <a:r>
                  <a:rPr lang="en-US" dirty="0"/>
                  <a:t> of the base values in both cases.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Thus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scenarios are modeled:</a:t>
                </a:r>
              </a:p>
              <a:p>
                <a:pPr lvl="3"/>
                <a:r>
                  <a:rPr lang="en-US" dirty="0"/>
                  <a:t>LL (Low Solar, Low Loads)</a:t>
                </a:r>
              </a:p>
              <a:p>
                <a:pPr lvl="3"/>
                <a:r>
                  <a:rPr lang="en-US" dirty="0"/>
                  <a:t>LH (Low Solar, High Loads)</a:t>
                </a:r>
              </a:p>
              <a:p>
                <a:pPr lvl="3"/>
                <a:r>
                  <a:rPr lang="en-US" dirty="0"/>
                  <a:t>HL (High Solar, Low Loads)</a:t>
                </a:r>
              </a:p>
              <a:p>
                <a:pPr lvl="3"/>
                <a:r>
                  <a:rPr lang="en-US" dirty="0"/>
                  <a:t>HH (High Solar, High Loads)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10418988" cy="4286531"/>
              </a:xfrm>
              <a:blipFill>
                <a:blip r:embed="rId3"/>
                <a:stretch>
                  <a:fillRect l="-292" t="-326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7197B-09A9-8B24-6454-3EFD1F676E9A}"/>
              </a:ext>
            </a:extLst>
          </p:cNvPr>
          <p:cNvGrpSpPr/>
          <p:nvPr/>
        </p:nvGrpSpPr>
        <p:grpSpPr>
          <a:xfrm>
            <a:off x="5643019" y="4514687"/>
            <a:ext cx="5373188" cy="1522020"/>
            <a:chOff x="5643019" y="4514687"/>
            <a:chExt cx="5373188" cy="15220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3496649-7A91-4CEB-A7B8-178A281E3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8325" y="4514687"/>
              <a:ext cx="5367882" cy="97657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615D0D-CA21-3628-581E-73B090CDF702}"/>
                </a:ext>
              </a:extLst>
            </p:cNvPr>
            <p:cNvSpPr txBox="1"/>
            <p:nvPr/>
          </p:nvSpPr>
          <p:spPr>
            <a:xfrm>
              <a:off x="5643019" y="5667375"/>
              <a:ext cx="5367882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Different Solar and Load Cases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50413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7687" y="2248664"/>
                <a:ext cx="6932838" cy="4286531"/>
              </a:xfrm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pPr marL="182880" lvl="1" indent="0">
                  <a:buNone/>
                </a:pPr>
                <a:r>
                  <a:rPr lang="en-US" sz="2800" dirty="0"/>
                  <a:t>Results</a:t>
                </a:r>
              </a:p>
              <a:p>
                <a:pPr lvl="1"/>
                <a:r>
                  <a:rPr lang="en-US" dirty="0"/>
                  <a:t>Optimality gap always below 3% for different solar penetration levels.</a:t>
                </a:r>
              </a:p>
              <a:p>
                <a:pPr lvl="1"/>
                <a:r>
                  <a:rPr lang="en-US" dirty="0"/>
                  <a:t>Feasible solutions always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𝑝𝑢</m:t>
                    </m:r>
                  </m:oMath>
                </a14:m>
                <a:r>
                  <a:rPr lang="en-US" dirty="0"/>
                  <a:t> difference).</a:t>
                </a:r>
              </a:p>
              <a:p>
                <a:pPr lvl="1"/>
                <a:r>
                  <a:rPr lang="en-US" dirty="0"/>
                  <a:t>Solution times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&lt;45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NLP total time assuming parallelized operation over every single time step.</a:t>
                </a:r>
              </a:p>
              <a:p>
                <a:pPr marL="182880" lvl="1" indent="0">
                  <a:buNone/>
                </a:pPr>
                <a:endParaRPr lang="en-US" dirty="0"/>
              </a:p>
              <a:p>
                <a:pPr marL="1828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E6767-30AA-41AB-8C0B-29F30741A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7687" y="2248664"/>
                <a:ext cx="6932838" cy="4286531"/>
              </a:xfrm>
              <a:blipFill>
                <a:blip r:embed="rId3"/>
                <a:stretch>
                  <a:fillRect l="-439" t="-3262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376654"/>
            <a:ext cx="10063163" cy="1015584"/>
          </a:xfrm>
          <a:ln w="381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Multi-Period Dispatch of Distributed Energy Resources in Unbalanced Distribution Feeders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40625B-79B9-1450-D829-09C941F20122}"/>
              </a:ext>
            </a:extLst>
          </p:cNvPr>
          <p:cNvGrpSpPr/>
          <p:nvPr/>
        </p:nvGrpSpPr>
        <p:grpSpPr>
          <a:xfrm>
            <a:off x="8122850" y="2248664"/>
            <a:ext cx="3954850" cy="2341016"/>
            <a:chOff x="8122850" y="2248664"/>
            <a:chExt cx="3954850" cy="23410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E046F-33D8-BF1D-A651-916998315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2850" y="2248664"/>
              <a:ext cx="3954850" cy="148606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D15F088-A73A-D7DB-7436-5B55324DD9BF}"/>
                </a:ext>
              </a:extLst>
            </p:cNvPr>
            <p:cNvSpPr txBox="1"/>
            <p:nvPr/>
          </p:nvSpPr>
          <p:spPr>
            <a:xfrm>
              <a:off x="8122850" y="3943349"/>
              <a:ext cx="3954850" cy="64633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Table: Comparison of the Optimality Gap Values of SOCP and NLP.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BCC5B2B-08F9-3951-F0F1-1ABA23337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5238" y="4798300"/>
            <a:ext cx="3653933" cy="12977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652802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49704-23C4-B094-622E-8880D581D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46B68-8B8A-22C0-9957-1D01E835E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[22]</a:t>
            </a:r>
            <a:r>
              <a:rPr lang="en-IN" dirty="0"/>
              <a:t> Nazir, N., &amp; </a:t>
            </a:r>
            <a:r>
              <a:rPr lang="en-IN" dirty="0" err="1"/>
              <a:t>Almassalkhi</a:t>
            </a:r>
            <a:r>
              <a:rPr lang="en-IN" dirty="0"/>
              <a:t>, M. (2018). Receding-Horizon Optimization of Unbalanced Distribution Systems with Time-Scale Separation for Discrete and Continuous Control Devices. 2018 Power Systems Computation Conference (PSCC). IEEE. </a:t>
            </a:r>
            <a:r>
              <a:rPr lang="en-IN" dirty="0" err="1"/>
              <a:t>doi</a:t>
            </a:r>
            <a:r>
              <a:rPr lang="en-IN" dirty="0"/>
              <a:t>: 10.23919/PSCC.2018.8442555</a:t>
            </a:r>
          </a:p>
          <a:p>
            <a:r>
              <a:rPr lang="en-IN" dirty="0">
                <a:hlinkClick r:id="rId3"/>
              </a:rPr>
              <a:t>[36] </a:t>
            </a:r>
            <a:r>
              <a:rPr lang="en-IN" dirty="0"/>
              <a:t> </a:t>
            </a:r>
            <a:r>
              <a:rPr lang="en-US" dirty="0" err="1"/>
              <a:t>Wächter</a:t>
            </a:r>
            <a:r>
              <a:rPr lang="en-US" dirty="0"/>
              <a:t>, A., &amp; </a:t>
            </a:r>
            <a:r>
              <a:rPr lang="en-US" dirty="0" err="1"/>
              <a:t>Biegler</a:t>
            </a:r>
            <a:r>
              <a:rPr lang="en-US" dirty="0"/>
              <a:t>, L. T. (2006). On the implementation of an interior-point filter line-search algorithm for large-scale nonlinear programming. Math. Program., 106(1), 25–57. </a:t>
            </a:r>
            <a:r>
              <a:rPr lang="en-US" dirty="0" err="1"/>
              <a:t>doi</a:t>
            </a:r>
            <a:r>
              <a:rPr lang="en-US" dirty="0"/>
              <a:t>: 10.1007/s10107-004-0559-y</a:t>
            </a:r>
          </a:p>
          <a:p>
            <a:r>
              <a:rPr lang="en-US" dirty="0">
                <a:hlinkClick r:id="rId4"/>
              </a:rPr>
              <a:t>[37] </a:t>
            </a:r>
            <a:r>
              <a:rPr lang="en-US" dirty="0"/>
              <a:t>HSL - Home Page. (2023, May 24). Retrieved from </a:t>
            </a:r>
            <a:r>
              <a:rPr lang="en-US" dirty="0">
                <a:hlinkClick r:id="rId5"/>
              </a:rPr>
              <a:t>https://www.hsl.rl.ac.uk</a:t>
            </a:r>
            <a:endParaRPr lang="en-US" dirty="0"/>
          </a:p>
          <a:p>
            <a:r>
              <a:rPr lang="en-US" dirty="0">
                <a:hlinkClick r:id="rId6" action="ppaction://hlinkfile"/>
              </a:rPr>
              <a:t>[16b]</a:t>
            </a:r>
            <a:r>
              <a:rPr lang="en-US" dirty="0"/>
              <a:t> </a:t>
            </a:r>
            <a:r>
              <a:rPr lang="en-US" dirty="0" err="1"/>
              <a:t>Briglia</a:t>
            </a:r>
            <a:r>
              <a:rPr lang="en-US" dirty="0"/>
              <a:t>, E., </a:t>
            </a:r>
            <a:r>
              <a:rPr lang="en-US" dirty="0" err="1"/>
              <a:t>Alaggia</a:t>
            </a:r>
            <a:r>
              <a:rPr lang="en-US" dirty="0"/>
              <a:t>, S., &amp; Paganini, F. (2017). Distribution network management based on optimal power flow: Integration of discrete decision variables. 2017 51st Annual Conference on Information Sciences and Systems (CISS). IEEE. </a:t>
            </a:r>
            <a:r>
              <a:rPr lang="en-US" dirty="0" err="1"/>
              <a:t>doi</a:t>
            </a:r>
            <a:r>
              <a:rPr lang="en-US" dirty="0"/>
              <a:t>: 10.1109/CISS.2017.7926079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36345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49704-23C4-B094-622E-8880D581D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46B68-8B8A-22C0-9957-1D01E835E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[20b] </a:t>
            </a:r>
            <a:r>
              <a:rPr lang="en-US" dirty="0"/>
              <a:t>Pandey, A., Agarwal, A., &amp; Pileggi, L. (2020). Incremental Model Building Homotopy Approach for Solving Exact AC-Constrained Optimal Power Flow. </a:t>
            </a:r>
            <a:r>
              <a:rPr lang="en-US" dirty="0" err="1"/>
              <a:t>arXiv</a:t>
            </a:r>
            <a:r>
              <a:rPr lang="en-US" dirty="0"/>
              <a:t>, 2011.00587. Retrieved from </a:t>
            </a:r>
            <a:r>
              <a:rPr lang="en-US" dirty="0">
                <a:hlinkClick r:id="rId3"/>
              </a:rPr>
              <a:t>https://arxiv.org/abs/2011.00587v1</a:t>
            </a:r>
            <a:endParaRPr lang="en-US" dirty="0"/>
          </a:p>
          <a:p>
            <a:r>
              <a:rPr lang="en-US" dirty="0">
                <a:hlinkClick r:id="rId4"/>
              </a:rPr>
              <a:t>[23b] </a:t>
            </a:r>
            <a:r>
              <a:rPr lang="en-US" dirty="0"/>
              <a:t>Pillage, L. (1998). Electronic Circuit &amp; System Simulation Methods (SRE). McGraw-Hill Professional. Retrieved from </a:t>
            </a:r>
            <a:r>
              <a:rPr lang="en-US" dirty="0">
                <a:hlinkClick r:id="rId5"/>
              </a:rPr>
              <a:t>https://www.amazon.com/Electronic-Circuit-System-Simulation-Methods/dp/0070501696</a:t>
            </a:r>
            <a:endParaRPr lang="en-US" dirty="0"/>
          </a:p>
          <a:p>
            <a:r>
              <a:rPr lang="en-US" dirty="0">
                <a:hlinkClick r:id="rId6"/>
              </a:rPr>
              <a:t>[24a] </a:t>
            </a:r>
            <a:r>
              <a:rPr lang="en-US" dirty="0"/>
              <a:t>Shao, C., Wang, X., Wang, X., Du, C., Dang, C., &amp; Liu, S. (2014). Cooperative Dispatch of Wind Generation and Electric Vehicles With Battery Storage Capacity Constraints in SCUC. IEEE Trans. Smart Grid, 5(5), 2219–2226. </a:t>
            </a:r>
            <a:r>
              <a:rPr lang="en-US" dirty="0" err="1"/>
              <a:t>doi</a:t>
            </a:r>
            <a:r>
              <a:rPr lang="en-US" dirty="0"/>
              <a:t>: 10.1109/TSG.2014.2316911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957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18" y="487716"/>
            <a:ext cx="10063163" cy="1015584"/>
          </a:xfr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876300" y="2124075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BA4EC8-190C-68CD-20E5-6E905AAE5162}"/>
              </a:ext>
            </a:extLst>
          </p:cNvPr>
          <p:cNvSpPr txBox="1"/>
          <p:nvPr/>
        </p:nvSpPr>
        <p:spPr>
          <a:xfrm>
            <a:off x="876299" y="2791016"/>
            <a:ext cx="10848975" cy="646331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a single time-period ACOPF, a Lagrange function with dual and slack variables is formed to represent network equality constraints and device limits respectively: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36E9A6-CA8D-6C2A-226E-22E5B89FA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98" y="3650119"/>
            <a:ext cx="6582694" cy="1428949"/>
          </a:xfrm>
          <a:prstGeom prst="rect">
            <a:avLst/>
          </a:prstGeom>
          <a:ln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1173539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37C233-0EA0-5A83-D22D-15C9C8DA32E4}"/>
                  </a:ext>
                </a:extLst>
              </p:cNvPr>
              <p:cNvSpPr txBox="1"/>
              <p:nvPr/>
            </p:nvSpPr>
            <p:spPr>
              <a:xfrm>
                <a:off x="952500" y="3271069"/>
                <a:ext cx="10848975" cy="1776577"/>
              </a:xfrm>
              <a:prstGeom prst="rect">
                <a:avLst/>
              </a:prstGeom>
              <a:no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a vector of dual variables associated with each equality constraint defined in </a:t>
                </a:r>
                <a:r>
                  <a:rPr lang="en-US" dirty="0">
                    <a:solidFill>
                      <a:schemeClr val="bg1"/>
                    </a:solidFill>
                    <a:hlinkClick r:id="rId2" action="ppaction://hlinksldjump"/>
                  </a:rPr>
                  <a:t>[20b]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In the same reference,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a vector of inequality constraints representing generator active and reactive power limits, bus voltage bounds and line loading constraints with a vector of corresponding slack variables,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  <a:p>
                <a:r>
                  <a:rPr lang="en-US" b="0" dirty="0">
                    <a:solidFill>
                      <a:schemeClr val="bg1"/>
                    </a:solidFill>
                  </a:rPr>
                  <a:t>Introduced in SUGAR: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a ‘feasibility current’ at each node and is minimized according to a large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In a feasible optimal dispatch solution, all feasible current sources will be equal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37C233-0EA0-5A83-D22D-15C9C8DA3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" y="3271069"/>
                <a:ext cx="10848975" cy="1776577"/>
              </a:xfrm>
              <a:prstGeom prst="rect">
                <a:avLst/>
              </a:prstGeom>
              <a:blipFill>
                <a:blip r:embed="rId3"/>
                <a:stretch>
                  <a:fillRect l="-393" t="-1706" r="-393" b="-4437"/>
                </a:stretch>
              </a:blip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036E9A6-CA8D-6C2A-226E-22E5B89FA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1535569"/>
            <a:ext cx="6582694" cy="1428949"/>
          </a:xfrm>
          <a:prstGeom prst="rect">
            <a:avLst/>
          </a:prstGeom>
          <a:ln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558340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36E9A6-CA8D-6C2A-226E-22E5B89FA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870" y="1525185"/>
            <a:ext cx="4114800" cy="893227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FF624E-02DC-2632-3766-BEA734F66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870" y="2648088"/>
            <a:ext cx="3782430" cy="3985990"/>
          </a:xfrm>
          <a:prstGeom prst="rect">
            <a:avLst/>
          </a:prstGeom>
          <a:ln>
            <a:solidFill>
              <a:srgbClr val="FFFF00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4AB40D6-6F63-A633-01A7-A85C59703FAB}"/>
              </a:ext>
            </a:extLst>
          </p:cNvPr>
          <p:cNvGrpSpPr/>
          <p:nvPr/>
        </p:nvGrpSpPr>
        <p:grpSpPr>
          <a:xfrm>
            <a:off x="8048625" y="1664056"/>
            <a:ext cx="3591384" cy="1764944"/>
            <a:chOff x="6858000" y="3045374"/>
            <a:chExt cx="3591384" cy="17649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C13106A-AC0F-FA98-1604-1F18722D2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000" y="3045374"/>
              <a:ext cx="3591384" cy="880110"/>
            </a:xfrm>
            <a:prstGeom prst="rect">
              <a:avLst/>
            </a:prstGeom>
            <a:ln>
              <a:solidFill>
                <a:srgbClr val="FFFF00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7E2BB84-1FA3-A701-0D01-167A01031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58000" y="3925484"/>
              <a:ext cx="3591384" cy="884834"/>
            </a:xfrm>
            <a:prstGeom prst="rect">
              <a:avLst/>
            </a:prstGeom>
            <a:ln>
              <a:solidFill>
                <a:srgbClr val="FFFF00"/>
              </a:solidFill>
            </a:ln>
          </p:spPr>
        </p:pic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9F0CAD6-B19F-7374-4D83-07B2195D53FF}"/>
              </a:ext>
            </a:extLst>
          </p:cNvPr>
          <p:cNvCxnSpPr/>
          <p:nvPr/>
        </p:nvCxnSpPr>
        <p:spPr>
          <a:xfrm flipH="1">
            <a:off x="1876425" y="2266950"/>
            <a:ext cx="713184" cy="381138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D44AAD-F559-5A5C-4EBE-3A6A65D8BC3C}"/>
              </a:ext>
            </a:extLst>
          </p:cNvPr>
          <p:cNvCxnSpPr/>
          <p:nvPr/>
        </p:nvCxnSpPr>
        <p:spPr>
          <a:xfrm>
            <a:off x="3905250" y="2342681"/>
            <a:ext cx="4143375" cy="201484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072F859-0B1C-A39C-1C2E-095A5562AFCB}"/>
              </a:ext>
            </a:extLst>
          </p:cNvPr>
          <p:cNvSpPr txBox="1"/>
          <p:nvPr/>
        </p:nvSpPr>
        <p:spPr>
          <a:xfrm>
            <a:off x="5924550" y="4152900"/>
            <a:ext cx="5391150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Reference [20b] equations.</a:t>
            </a:r>
          </a:p>
        </p:txBody>
      </p:sp>
    </p:spTree>
    <p:extLst>
      <p:ext uri="{BB962C8B-B14F-4D97-AF65-F5344CB8AC3E}">
        <p14:creationId xmlns:p14="http://schemas.microsoft.com/office/powerpoint/2010/main" val="3070427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1785-83CB-4F7A-820B-C600AC43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609" y="357929"/>
            <a:ext cx="7012781" cy="207899"/>
          </a:xfr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Multi-Period Optimal Power Flow With Energy Storage Systems Using Differential 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A94DA-B1D5-F9D7-A3D6-CD79D713F9E1}"/>
              </a:ext>
            </a:extLst>
          </p:cNvPr>
          <p:cNvSpPr txBox="1"/>
          <p:nvPr/>
        </p:nvSpPr>
        <p:spPr>
          <a:xfrm>
            <a:off x="952500" y="1030100"/>
            <a:ext cx="10848975" cy="36933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Problem Formulation: Sugar ACOPF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/>
              <p:nvPr/>
            </p:nvSpPr>
            <p:spPr>
              <a:xfrm>
                <a:off x="6667500" y="1679038"/>
                <a:ext cx="5391150" cy="2585323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SUGAR defines a set of the modified KKT conditions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𝐴𝐶𝑂𝑃𝐹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representing the first order optimality conditions to ensure a local minimum is reached.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The non-linear KKT equations are solved for using Newton-Raphson.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Each iteration, the Newton-Raphson constructs a Hessian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𝐴𝐶𝑂𝑃𝐹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72F859-0B1C-A39C-1C2E-095A5562A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00" y="1679038"/>
                <a:ext cx="5391150" cy="2585323"/>
              </a:xfrm>
              <a:prstGeom prst="rect">
                <a:avLst/>
              </a:prstGeom>
              <a:blipFill>
                <a:blip r:embed="rId2"/>
                <a:stretch>
                  <a:fillRect l="-903" t="-937" r="-677" b="-2342"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5439B0E-F261-858C-AD4F-97062630B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35" y="1666875"/>
            <a:ext cx="5703141" cy="3086406"/>
          </a:xfrm>
          <a:prstGeom prst="rect">
            <a:avLst/>
          </a:prstGeom>
          <a:ln>
            <a:solidFill>
              <a:srgbClr val="92D050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14A5FAE-F7CA-9678-D67D-1EB5B0F3840D}"/>
              </a:ext>
            </a:extLst>
          </p:cNvPr>
          <p:cNvGrpSpPr/>
          <p:nvPr/>
        </p:nvGrpSpPr>
        <p:grpSpPr>
          <a:xfrm>
            <a:off x="402573" y="5376921"/>
            <a:ext cx="8479992" cy="828797"/>
            <a:chOff x="402573" y="5376921"/>
            <a:chExt cx="8479992" cy="82879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2DC926A-3E91-7D60-B279-C989BD32F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573" y="5376921"/>
              <a:ext cx="2675572" cy="828797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FBD95D-3319-E142-62A9-436B97162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78145" y="5376921"/>
              <a:ext cx="3148387" cy="828797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8B91A39-DF51-4200-C237-2BFBA4F0A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26532" y="5376921"/>
              <a:ext cx="2656033" cy="828797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581743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DD631CF16A9D4597B7910261C15C8D" ma:contentTypeVersion="8" ma:contentTypeDescription="Create a new document." ma:contentTypeScope="" ma:versionID="6df697ab8c469b327c4ca0ad6150b4d8">
  <xsd:schema xmlns:xsd="http://www.w3.org/2001/XMLSchema" xmlns:xs="http://www.w3.org/2001/XMLSchema" xmlns:p="http://schemas.microsoft.com/office/2006/metadata/properties" xmlns:ns3="07b86a79-a0e0-4fae-97d8-d960552457a2" xmlns:ns4="40f16175-07f6-4179-a7d3-44240c48c007" targetNamespace="http://schemas.microsoft.com/office/2006/metadata/properties" ma:root="true" ma:fieldsID="82c1df116234835aaac4f6705de5e513" ns3:_="" ns4:_="">
    <xsd:import namespace="07b86a79-a0e0-4fae-97d8-d960552457a2"/>
    <xsd:import namespace="40f16175-07f6-4179-a7d3-44240c48c00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b86a79-a0e0-4fae-97d8-d960552457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f16175-07f6-4179-a7d3-44240c48c00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7b86a79-a0e0-4fae-97d8-d960552457a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18629C6-1239-43B0-A562-8FCFB8E53B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b86a79-a0e0-4fae-97d8-d960552457a2"/>
    <ds:schemaRef ds:uri="40f16175-07f6-4179-a7d3-44240c48c00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F4FE37C-59E4-4EF4-8795-42EF570B5A85}">
  <ds:schemaRefs>
    <ds:schemaRef ds:uri="http://schemas.microsoft.com/office/2006/documentManagement/types"/>
    <ds:schemaRef ds:uri="http://www.w3.org/XML/1998/namespace"/>
    <ds:schemaRef ds:uri="http://purl.org/dc/terms/"/>
    <ds:schemaRef ds:uri="http://schemas.microsoft.com/office/2006/metadata/properti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40f16175-07f6-4179-a7d3-44240c48c007"/>
    <ds:schemaRef ds:uri="07b86a79-a0e0-4fae-97d8-d960552457a2"/>
  </ds:schemaRefs>
</ds:datastoreItem>
</file>

<file path=customXml/itemProps3.xml><?xml version="1.0" encoding="utf-8"?>
<ds:datastoreItem xmlns:ds="http://schemas.openxmlformats.org/officeDocument/2006/customXml" ds:itemID="{7EFD9054-912F-4B88-91C1-59322474C23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3096</TotalTime>
  <Words>4369</Words>
  <Application>Microsoft Office PowerPoint</Application>
  <PresentationFormat>Widescreen</PresentationFormat>
  <Paragraphs>415</Paragraphs>
  <Slides>56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Arial</vt:lpstr>
      <vt:lpstr>Biome</vt:lpstr>
      <vt:lpstr>Calibri</vt:lpstr>
      <vt:lpstr>Cambria Math</vt:lpstr>
      <vt:lpstr>Century</vt:lpstr>
      <vt:lpstr>Corbel</vt:lpstr>
      <vt:lpstr>Times New Roman</vt:lpstr>
      <vt:lpstr>Wingdings</vt:lpstr>
      <vt:lpstr>Office Theme</vt:lpstr>
      <vt:lpstr>Multi-Period Optimization for Power Distribution Systems with Battery Storage</vt:lpstr>
      <vt:lpstr>Battery Models Used in Various Papers</vt:lpstr>
      <vt:lpstr>Battery Models Used in Various Papers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Large Scale Multi-Period Optimal Power Flow With Energy Storage Systems Using Differential Dynamic Programming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Receding-Horizon Optimization of Unbalanced Distribution Systems with Time-Scale Separation for Discrete and Continuous Control Devices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Optimal Multi-Period Dispatch of Distributed Energy Resources in Unbalanced Distribution Feeders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Boydo, Valerie J</dc:creator>
  <cp:lastModifiedBy>Jha, Aryan Ritwajeet</cp:lastModifiedBy>
  <cp:revision>375</cp:revision>
  <cp:lastPrinted>2021-09-10T16:26:58Z</cp:lastPrinted>
  <dcterms:created xsi:type="dcterms:W3CDTF">2021-07-01T22:58:28Z</dcterms:created>
  <dcterms:modified xsi:type="dcterms:W3CDTF">2023-07-12T01:08:36Z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0x0101008EDD631CF16A9D4597B7910261C15C8D</vt:lpwstr>
  </property>
</Properties>
</file>